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xml" ContentType="application/vnd.openxmlformats-officedocument.presentationml.tags+xml"/>
  <Override PartName="/ppt/notesSlides/notesSlide31.xml" ContentType="application/vnd.openxmlformats-officedocument.presentationml.notesSlide+xml"/>
  <Override PartName="/ppt/tags/tag2.xml" ContentType="application/vnd.openxmlformats-officedocument.presentationml.tags+xml"/>
  <Override PartName="/ppt/notesSlides/notesSlide32.xml" ContentType="application/vnd.openxmlformats-officedocument.presentationml.notesSlide+xml"/>
  <Override PartName="/ppt/tags/tag3.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4.xml" ContentType="application/vnd.openxmlformats-officedocument.presentationml.tags+xml"/>
  <Override PartName="/ppt/notesSlides/notesSlide37.xml" ContentType="application/vnd.openxmlformats-officedocument.presentationml.notesSlide+xml"/>
  <Override PartName="/ppt/tags/tag5.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6.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ags/tag7.xml" ContentType="application/vnd.openxmlformats-officedocument.presentationml.tag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 id="2147483682" r:id="rId3"/>
    <p:sldMasterId id="2147483709" r:id="rId4"/>
    <p:sldMasterId id="2147483783" r:id="rId5"/>
    <p:sldMasterId id="2147483807" r:id="rId6"/>
    <p:sldMasterId id="2147483819" r:id="rId7"/>
    <p:sldMasterId id="2147483831" r:id="rId8"/>
    <p:sldMasterId id="2147483862" r:id="rId9"/>
  </p:sldMasterIdLst>
  <p:notesMasterIdLst>
    <p:notesMasterId r:id="rId80"/>
  </p:notesMasterIdLst>
  <p:handoutMasterIdLst>
    <p:handoutMasterId r:id="rId81"/>
  </p:handoutMasterIdLst>
  <p:sldIdLst>
    <p:sldId id="385" r:id="rId10"/>
    <p:sldId id="377" r:id="rId11"/>
    <p:sldId id="317" r:id="rId12"/>
    <p:sldId id="326" r:id="rId13"/>
    <p:sldId id="318" r:id="rId14"/>
    <p:sldId id="380" r:id="rId15"/>
    <p:sldId id="387" r:id="rId16"/>
    <p:sldId id="386" r:id="rId17"/>
    <p:sldId id="303" r:id="rId18"/>
    <p:sldId id="304" r:id="rId19"/>
    <p:sldId id="305" r:id="rId20"/>
    <p:sldId id="306" r:id="rId21"/>
    <p:sldId id="381" r:id="rId22"/>
    <p:sldId id="309" r:id="rId23"/>
    <p:sldId id="392" r:id="rId24"/>
    <p:sldId id="378" r:id="rId25"/>
    <p:sldId id="379" r:id="rId26"/>
    <p:sldId id="430" r:id="rId27"/>
    <p:sldId id="396" r:id="rId28"/>
    <p:sldId id="312" r:id="rId29"/>
    <p:sldId id="345" r:id="rId30"/>
    <p:sldId id="314" r:id="rId31"/>
    <p:sldId id="315" r:id="rId32"/>
    <p:sldId id="320" r:id="rId33"/>
    <p:sldId id="408" r:id="rId34"/>
    <p:sldId id="409" r:id="rId35"/>
    <p:sldId id="324" r:id="rId36"/>
    <p:sldId id="319" r:id="rId37"/>
    <p:sldId id="393" r:id="rId38"/>
    <p:sldId id="257" r:id="rId39"/>
    <p:sldId id="410" r:id="rId40"/>
    <p:sldId id="411" r:id="rId41"/>
    <p:sldId id="412" r:id="rId42"/>
    <p:sldId id="413" r:id="rId43"/>
    <p:sldId id="414" r:id="rId44"/>
    <p:sldId id="260" r:id="rId45"/>
    <p:sldId id="336" r:id="rId46"/>
    <p:sldId id="337" r:id="rId47"/>
    <p:sldId id="415" r:id="rId48"/>
    <p:sldId id="404" r:id="rId49"/>
    <p:sldId id="405" r:id="rId50"/>
    <p:sldId id="416" r:id="rId51"/>
    <p:sldId id="361" r:id="rId52"/>
    <p:sldId id="417" r:id="rId53"/>
    <p:sldId id="418" r:id="rId54"/>
    <p:sldId id="382" r:id="rId55"/>
    <p:sldId id="383" r:id="rId56"/>
    <p:sldId id="384" r:id="rId57"/>
    <p:sldId id="419" r:id="rId58"/>
    <p:sldId id="420" r:id="rId59"/>
    <p:sldId id="421" r:id="rId60"/>
    <p:sldId id="402" r:id="rId61"/>
    <p:sldId id="403" r:id="rId62"/>
    <p:sldId id="422" r:id="rId63"/>
    <p:sldId id="372" r:id="rId64"/>
    <p:sldId id="359" r:id="rId65"/>
    <p:sldId id="399" r:id="rId66"/>
    <p:sldId id="398" r:id="rId67"/>
    <p:sldId id="281" r:id="rId68"/>
    <p:sldId id="423" r:id="rId69"/>
    <p:sldId id="347" r:id="rId70"/>
    <p:sldId id="349" r:id="rId71"/>
    <p:sldId id="424" r:id="rId72"/>
    <p:sldId id="395" r:id="rId73"/>
    <p:sldId id="294" r:id="rId74"/>
    <p:sldId id="425" r:id="rId75"/>
    <p:sldId id="426" r:id="rId76"/>
    <p:sldId id="427" r:id="rId77"/>
    <p:sldId id="428" r:id="rId78"/>
    <p:sldId id="429" r:id="rId79"/>
  </p:sldIdLst>
  <p:sldSz cx="12192000" cy="6858000"/>
  <p:notesSz cx="9296400" cy="6881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168" userDrawn="1">
          <p15:clr>
            <a:srgbClr val="A4A3A4"/>
          </p15:clr>
        </p15:guide>
        <p15:guide id="2" pos="292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DC5174C-C5DB-D2B0-04E6-591D3771B131}" name="Reid-Westoby, Caroline" initials="RWC" userId="Reid-Westoby, Caroline"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Magdalena Janus" initials="" lastIdx="7" clrIdx="0"/>
  <p:cmAuthor id="1" name="Caroline Reid-Westoby" initials="CRW" lastIdx="17" clrIdx="1"/>
  <p:cmAuthor id="2" name="Ashley G" initials="AG" lastIdx="2"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7F7"/>
    <a:srgbClr val="000066"/>
    <a:srgbClr val="CC6600"/>
    <a:srgbClr val="003399"/>
    <a:srgbClr val="FFFF99"/>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AA2822-5C8A-4397-8B99-4A0B753DFD56}" v="10" dt="2023-01-30T16:14:41.0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07" autoAdjust="0"/>
    <p:restoredTop sz="59345" autoAdjust="0"/>
  </p:normalViewPr>
  <p:slideViewPr>
    <p:cSldViewPr>
      <p:cViewPr varScale="1">
        <p:scale>
          <a:sx n="54" d="100"/>
          <a:sy n="54" d="100"/>
        </p:scale>
        <p:origin x="1618" y="58"/>
      </p:cViewPr>
      <p:guideLst>
        <p:guide orient="horz" pos="2160"/>
        <p:guide pos="3840"/>
      </p:guideLst>
    </p:cSldViewPr>
  </p:slideViewPr>
  <p:notesTextViewPr>
    <p:cViewPr>
      <p:scale>
        <a:sx n="1" d="1"/>
        <a:sy n="1" d="1"/>
      </p:scale>
      <p:origin x="0" y="0"/>
    </p:cViewPr>
  </p:notesTextViewPr>
  <p:sorterViewPr>
    <p:cViewPr>
      <p:scale>
        <a:sx n="70" d="100"/>
        <a:sy n="70" d="100"/>
      </p:scale>
      <p:origin x="0" y="-11659"/>
    </p:cViewPr>
  </p:sorterViewPr>
  <p:notesViewPr>
    <p:cSldViewPr>
      <p:cViewPr varScale="1">
        <p:scale>
          <a:sx n="67" d="100"/>
          <a:sy n="67" d="100"/>
        </p:scale>
        <p:origin x="-2796" y="-96"/>
      </p:cViewPr>
      <p:guideLst>
        <p:guide orient="horz" pos="2168"/>
        <p:guide pos="2928"/>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viewProps" Target="viewProps.xml"/><Relationship Id="rId89" Type="http://schemas.microsoft.com/office/2018/10/relationships/authors" Target="authors.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notesMaster" Target="notesMasters/notesMaster1.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handoutMaster" Target="handoutMasters/handoutMaster1.xml"/><Relationship Id="rId86"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microsoft.com/office/2016/11/relationships/changesInfo" Target="changesInfos/changesInfo1.xml"/><Relationship Id="rId61" Type="http://schemas.openxmlformats.org/officeDocument/2006/relationships/slide" Target="slides/slide52.xml"/><Relationship Id="rId82" Type="http://schemas.openxmlformats.org/officeDocument/2006/relationships/commentAuthors" Target="commentAuthors.xml"/><Relationship Id="rId19"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ricia Raso" userId="f3cc901b0c004d93" providerId="LiveId" clId="{85AA2822-5C8A-4397-8B99-4A0B753DFD56}"/>
    <pc:docChg chg="undo custSel addSld delSld modSld">
      <pc:chgData name="Patricia Raso" userId="f3cc901b0c004d93" providerId="LiveId" clId="{85AA2822-5C8A-4397-8B99-4A0B753DFD56}" dt="2023-01-30T16:14:44.417" v="61" actId="14100"/>
      <pc:docMkLst>
        <pc:docMk/>
      </pc:docMkLst>
      <pc:sldChg chg="addSp modSp mod">
        <pc:chgData name="Patricia Raso" userId="f3cc901b0c004d93" providerId="LiveId" clId="{85AA2822-5C8A-4397-8B99-4A0B753DFD56}" dt="2023-01-30T16:14:15.118" v="50" actId="1076"/>
        <pc:sldMkLst>
          <pc:docMk/>
          <pc:sldMk cId="2686038586" sldId="382"/>
        </pc:sldMkLst>
        <pc:spChg chg="add mod">
          <ac:chgData name="Patricia Raso" userId="f3cc901b0c004d93" providerId="LiveId" clId="{85AA2822-5C8A-4397-8B99-4A0B753DFD56}" dt="2023-01-30T16:14:15.118" v="50" actId="1076"/>
          <ac:spMkLst>
            <pc:docMk/>
            <pc:sldMk cId="2686038586" sldId="382"/>
            <ac:spMk id="3" creationId="{265AF5E7-A0F6-90B7-246A-9C241B26A27F}"/>
          </ac:spMkLst>
        </pc:spChg>
      </pc:sldChg>
      <pc:sldChg chg="addSp modSp mod">
        <pc:chgData name="Patricia Raso" userId="f3cc901b0c004d93" providerId="LiveId" clId="{85AA2822-5C8A-4397-8B99-4A0B753DFD56}" dt="2023-01-30T16:14:26.672" v="54" actId="14100"/>
        <pc:sldMkLst>
          <pc:docMk/>
          <pc:sldMk cId="3630838494" sldId="383"/>
        </pc:sldMkLst>
        <pc:spChg chg="add mod">
          <ac:chgData name="Patricia Raso" userId="f3cc901b0c004d93" providerId="LiveId" clId="{85AA2822-5C8A-4397-8B99-4A0B753DFD56}" dt="2023-01-30T16:14:19.961" v="51"/>
          <ac:spMkLst>
            <pc:docMk/>
            <pc:sldMk cId="3630838494" sldId="383"/>
            <ac:spMk id="3" creationId="{50360E5D-7A7B-6278-EA0A-01AFBDE5C371}"/>
          </ac:spMkLst>
        </pc:spChg>
        <pc:spChg chg="add mod">
          <ac:chgData name="Patricia Raso" userId="f3cc901b0c004d93" providerId="LiveId" clId="{85AA2822-5C8A-4397-8B99-4A0B753DFD56}" dt="2023-01-30T16:14:26.672" v="54" actId="14100"/>
          <ac:spMkLst>
            <pc:docMk/>
            <pc:sldMk cId="3630838494" sldId="383"/>
            <ac:spMk id="4" creationId="{47D4B8B8-B997-2176-2256-3CDDD22392AC}"/>
          </ac:spMkLst>
        </pc:spChg>
      </pc:sldChg>
      <pc:sldChg chg="addSp modSp mod">
        <pc:chgData name="Patricia Raso" userId="f3cc901b0c004d93" providerId="LiveId" clId="{85AA2822-5C8A-4397-8B99-4A0B753DFD56}" dt="2023-01-30T16:14:37.972" v="57" actId="14100"/>
        <pc:sldMkLst>
          <pc:docMk/>
          <pc:sldMk cId="4110634826" sldId="384"/>
        </pc:sldMkLst>
        <pc:spChg chg="add mod">
          <ac:chgData name="Patricia Raso" userId="f3cc901b0c004d93" providerId="LiveId" clId="{85AA2822-5C8A-4397-8B99-4A0B753DFD56}" dt="2023-01-30T16:14:37.972" v="57" actId="14100"/>
          <ac:spMkLst>
            <pc:docMk/>
            <pc:sldMk cId="4110634826" sldId="384"/>
            <ac:spMk id="4" creationId="{DD8AE647-893E-7B29-4E2E-CD6479271672}"/>
          </ac:spMkLst>
        </pc:spChg>
      </pc:sldChg>
      <pc:sldChg chg="addSp delSp modSp mod modNotesTx">
        <pc:chgData name="Patricia Raso" userId="f3cc901b0c004d93" providerId="LiveId" clId="{85AA2822-5C8A-4397-8B99-4A0B753DFD56}" dt="2023-01-30T16:12:58.559" v="40" actId="1076"/>
        <pc:sldMkLst>
          <pc:docMk/>
          <pc:sldMk cId="4222529662" sldId="393"/>
        </pc:sldMkLst>
        <pc:picChg chg="add mod ord modCrop">
          <ac:chgData name="Patricia Raso" userId="f3cc901b0c004d93" providerId="LiveId" clId="{85AA2822-5C8A-4397-8B99-4A0B753DFD56}" dt="2023-01-30T16:12:58.559" v="40" actId="1076"/>
          <ac:picMkLst>
            <pc:docMk/>
            <pc:sldMk cId="4222529662" sldId="393"/>
            <ac:picMk id="5" creationId="{CDDCC53F-28FD-938E-734C-67A161D0AF33}"/>
          </ac:picMkLst>
        </pc:picChg>
        <pc:picChg chg="del">
          <ac:chgData name="Patricia Raso" userId="f3cc901b0c004d93" providerId="LiveId" clId="{85AA2822-5C8A-4397-8B99-4A0B753DFD56}" dt="2023-01-30T16:12:26.412" v="32" actId="478"/>
          <ac:picMkLst>
            <pc:docMk/>
            <pc:sldMk cId="4222529662" sldId="393"/>
            <ac:picMk id="10" creationId="{2F505470-8837-C408-B702-DF1BA6AE2078}"/>
          </ac:picMkLst>
        </pc:picChg>
      </pc:sldChg>
      <pc:sldChg chg="modSp del mod">
        <pc:chgData name="Patricia Raso" userId="f3cc901b0c004d93" providerId="LiveId" clId="{85AA2822-5C8A-4397-8B99-4A0B753DFD56}" dt="2023-01-30T16:11:25.460" v="20" actId="47"/>
        <pc:sldMkLst>
          <pc:docMk/>
          <pc:sldMk cId="4038999912" sldId="407"/>
        </pc:sldMkLst>
        <pc:spChg chg="mod">
          <ac:chgData name="Patricia Raso" userId="f3cc901b0c004d93" providerId="LiveId" clId="{85AA2822-5C8A-4397-8B99-4A0B753DFD56}" dt="2023-01-30T16:10:07.094" v="1"/>
          <ac:spMkLst>
            <pc:docMk/>
            <pc:sldMk cId="4038999912" sldId="407"/>
            <ac:spMk id="2" creationId="{E076103F-536A-E947-92B9-299F4C9EFCF4}"/>
          </ac:spMkLst>
        </pc:spChg>
      </pc:sldChg>
      <pc:sldChg chg="addSp modSp mod">
        <pc:chgData name="Patricia Raso" userId="f3cc901b0c004d93" providerId="LiveId" clId="{85AA2822-5C8A-4397-8B99-4A0B753DFD56}" dt="2023-01-30T16:14:02.074" v="48" actId="14100"/>
        <pc:sldMkLst>
          <pc:docMk/>
          <pc:sldMk cId="2929078038" sldId="418"/>
        </pc:sldMkLst>
        <pc:spChg chg="add mod">
          <ac:chgData name="Patricia Raso" userId="f3cc901b0c004d93" providerId="LiveId" clId="{85AA2822-5C8A-4397-8B99-4A0B753DFD56}" dt="2023-01-30T16:14:02.074" v="48" actId="14100"/>
          <ac:spMkLst>
            <pc:docMk/>
            <pc:sldMk cId="2929078038" sldId="418"/>
            <ac:spMk id="2" creationId="{48509938-E86F-AF48-1066-D0BD23F05B72}"/>
          </ac:spMkLst>
        </pc:spChg>
      </pc:sldChg>
      <pc:sldChg chg="addSp modSp mod">
        <pc:chgData name="Patricia Raso" userId="f3cc901b0c004d93" providerId="LiveId" clId="{85AA2822-5C8A-4397-8B99-4A0B753DFD56}" dt="2023-01-30T16:14:44.417" v="61" actId="14100"/>
        <pc:sldMkLst>
          <pc:docMk/>
          <pc:sldMk cId="2246688994" sldId="419"/>
        </pc:sldMkLst>
        <pc:spChg chg="add mod">
          <ac:chgData name="Patricia Raso" userId="f3cc901b0c004d93" providerId="LiveId" clId="{85AA2822-5C8A-4397-8B99-4A0B753DFD56}" dt="2023-01-30T16:14:44.417" v="61" actId="14100"/>
          <ac:spMkLst>
            <pc:docMk/>
            <pc:sldMk cId="2246688994" sldId="419"/>
            <ac:spMk id="3" creationId="{AA628D2D-53F6-41AF-E23A-47CD246657B1}"/>
          </ac:spMkLst>
        </pc:spChg>
      </pc:sldChg>
      <pc:sldChg chg="delSp modSp add mod modNotesTx">
        <pc:chgData name="Patricia Raso" userId="f3cc901b0c004d93" providerId="LiveId" clId="{85AA2822-5C8A-4397-8B99-4A0B753DFD56}" dt="2023-01-30T16:11:23.088" v="19" actId="6549"/>
        <pc:sldMkLst>
          <pc:docMk/>
          <pc:sldMk cId="1322651876" sldId="430"/>
        </pc:sldMkLst>
        <pc:spChg chg="mod">
          <ac:chgData name="Patricia Raso" userId="f3cc901b0c004d93" providerId="LiveId" clId="{85AA2822-5C8A-4397-8B99-4A0B753DFD56}" dt="2023-01-30T16:10:22.245" v="3"/>
          <ac:spMkLst>
            <pc:docMk/>
            <pc:sldMk cId="1322651876" sldId="430"/>
            <ac:spMk id="2" creationId="{E076103F-536A-E947-92B9-299F4C9EFCF4}"/>
          </ac:spMkLst>
        </pc:spChg>
        <pc:spChg chg="mod">
          <ac:chgData name="Patricia Raso" userId="f3cc901b0c004d93" providerId="LiveId" clId="{85AA2822-5C8A-4397-8B99-4A0B753DFD56}" dt="2023-01-30T16:11:20.683" v="17" actId="14100"/>
          <ac:spMkLst>
            <pc:docMk/>
            <pc:sldMk cId="1322651876" sldId="430"/>
            <ac:spMk id="3" creationId="{34589D1F-7CB7-9F49-03EC-BA9C61026669}"/>
          </ac:spMkLst>
        </pc:spChg>
        <pc:spChg chg="del">
          <ac:chgData name="Patricia Raso" userId="f3cc901b0c004d93" providerId="LiveId" clId="{85AA2822-5C8A-4397-8B99-4A0B753DFD56}" dt="2023-01-30T16:11:17.955" v="16" actId="478"/>
          <ac:spMkLst>
            <pc:docMk/>
            <pc:sldMk cId="1322651876" sldId="430"/>
            <ac:spMk id="5" creationId="{0BF89697-4804-862F-31BE-073E62D212C7}"/>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FAA903-910C-4991-9077-2EFD8CE9AD8D}" type="doc">
      <dgm:prSet loTypeId="urn:microsoft.com/office/officeart/2005/8/layout/default" loCatId="list" qsTypeId="urn:microsoft.com/office/officeart/2005/8/quickstyle/simple3" qsCatId="simple" csTypeId="urn:microsoft.com/office/officeart/2005/8/colors/accent6_5" csCatId="accent6" phldr="1"/>
      <dgm:spPr/>
      <dgm:t>
        <a:bodyPr/>
        <a:lstStyle/>
        <a:p>
          <a:endParaRPr lang="en-CA"/>
        </a:p>
      </dgm:t>
    </dgm:pt>
    <dgm:pt modelId="{315688C8-45DE-4AB4-B407-161C32941E81}">
      <dgm:prSet phldrT="[Text]"/>
      <dgm:spPr/>
      <dgm:t>
        <a:bodyPr/>
        <a:lstStyle/>
        <a:p>
          <a:r>
            <a:rPr lang="en-CA" dirty="0">
              <a:latin typeface="Calibri" panose="020F0502020204030204" pitchFamily="34" charset="0"/>
            </a:rPr>
            <a:t>État </a:t>
          </a:r>
          <a:r>
            <a:rPr lang="en-CA" dirty="0" err="1">
              <a:latin typeface="Calibri" panose="020F0502020204030204" pitchFamily="34" charset="0"/>
            </a:rPr>
            <a:t>développemental</a:t>
          </a:r>
          <a:r>
            <a:rPr lang="en-CA" dirty="0">
              <a:latin typeface="Calibri" panose="020F0502020204030204" pitchFamily="34" charset="0"/>
            </a:rPr>
            <a:t> </a:t>
          </a:r>
        </a:p>
      </dgm:t>
    </dgm:pt>
    <dgm:pt modelId="{4C89D3F9-B427-4153-810A-7CE182215C39}" type="parTrans" cxnId="{4D5BF60B-E80B-4DCF-B542-46042E8ED932}">
      <dgm:prSet/>
      <dgm:spPr/>
      <dgm:t>
        <a:bodyPr/>
        <a:lstStyle/>
        <a:p>
          <a:endParaRPr lang="en-CA">
            <a:latin typeface="Calibri" panose="020F0502020204030204" pitchFamily="34" charset="0"/>
          </a:endParaRPr>
        </a:p>
      </dgm:t>
    </dgm:pt>
    <dgm:pt modelId="{E1D400DF-411E-40F5-B1EC-13891342B197}" type="sibTrans" cxnId="{4D5BF60B-E80B-4DCF-B542-46042E8ED932}">
      <dgm:prSet/>
      <dgm:spPr/>
      <dgm:t>
        <a:bodyPr/>
        <a:lstStyle/>
        <a:p>
          <a:endParaRPr lang="en-CA">
            <a:latin typeface="Calibri" panose="020F0502020204030204" pitchFamily="34" charset="0"/>
          </a:endParaRPr>
        </a:p>
      </dgm:t>
    </dgm:pt>
    <dgm:pt modelId="{E5882F58-40F2-46BC-BD8D-D948DF23449E}">
      <dgm:prSet phldrT="[Text]"/>
      <dgm:spPr/>
      <dgm:t>
        <a:bodyPr/>
        <a:lstStyle/>
        <a:p>
          <a:r>
            <a:rPr lang="fr-FR" dirty="0">
              <a:latin typeface="Calibri" panose="020F0502020204030204" pitchFamily="34" charset="0"/>
            </a:rPr>
            <a:t>Programmes d’intervention et de prévention</a:t>
          </a:r>
          <a:endParaRPr lang="en-CA" dirty="0">
            <a:latin typeface="Calibri" panose="020F0502020204030204" pitchFamily="34" charset="0"/>
          </a:endParaRPr>
        </a:p>
      </dgm:t>
    </dgm:pt>
    <dgm:pt modelId="{ECBA77AE-9B50-4191-8194-F0023A0255A8}" type="parTrans" cxnId="{1C5DAF19-1AA3-48E6-B85B-561687B7E4EE}">
      <dgm:prSet/>
      <dgm:spPr/>
      <dgm:t>
        <a:bodyPr/>
        <a:lstStyle/>
        <a:p>
          <a:endParaRPr lang="en-CA">
            <a:latin typeface="Calibri" panose="020F0502020204030204" pitchFamily="34" charset="0"/>
          </a:endParaRPr>
        </a:p>
      </dgm:t>
    </dgm:pt>
    <dgm:pt modelId="{6C9A29FB-7D6A-40EB-BD01-288F06B2AC4E}" type="sibTrans" cxnId="{1C5DAF19-1AA3-48E6-B85B-561687B7E4EE}">
      <dgm:prSet/>
      <dgm:spPr/>
      <dgm:t>
        <a:bodyPr/>
        <a:lstStyle/>
        <a:p>
          <a:endParaRPr lang="en-CA">
            <a:latin typeface="Calibri" panose="020F0502020204030204" pitchFamily="34" charset="0"/>
          </a:endParaRPr>
        </a:p>
      </dgm:t>
    </dgm:pt>
    <dgm:pt modelId="{6B72AAE4-F38E-4C93-916B-B1E39EDE5155}">
      <dgm:prSet phldrT="[Text]"/>
      <dgm:spPr/>
      <dgm:t>
        <a:bodyPr/>
        <a:lstStyle/>
        <a:p>
          <a:r>
            <a:rPr lang="fr-CA" noProof="0" dirty="0">
              <a:latin typeface="Times New Roman" panose="02020603050405020304" pitchFamily="18" charset="0"/>
              <a:cs typeface="Times New Roman" panose="02020603050405020304" pitchFamily="18" charset="0"/>
            </a:rPr>
            <a:t>Plus grand besoin</a:t>
          </a:r>
          <a:endParaRPr lang="en-CA" dirty="0">
            <a:latin typeface="Calibri" panose="020F0502020204030204" pitchFamily="34" charset="0"/>
          </a:endParaRPr>
        </a:p>
      </dgm:t>
    </dgm:pt>
    <dgm:pt modelId="{245ACF95-95A4-49D2-B2F6-40A8535C2D76}" type="parTrans" cxnId="{D13A03C2-A752-45D2-9E4F-3D93A4C2A2A3}">
      <dgm:prSet/>
      <dgm:spPr/>
      <dgm:t>
        <a:bodyPr/>
        <a:lstStyle/>
        <a:p>
          <a:endParaRPr lang="en-CA">
            <a:latin typeface="Calibri" panose="020F0502020204030204" pitchFamily="34" charset="0"/>
          </a:endParaRPr>
        </a:p>
      </dgm:t>
    </dgm:pt>
    <dgm:pt modelId="{B4299134-B253-47BB-B324-E806039BEF20}" type="sibTrans" cxnId="{D13A03C2-A752-45D2-9E4F-3D93A4C2A2A3}">
      <dgm:prSet/>
      <dgm:spPr/>
      <dgm:t>
        <a:bodyPr/>
        <a:lstStyle/>
        <a:p>
          <a:endParaRPr lang="en-CA">
            <a:latin typeface="Calibri" panose="020F0502020204030204" pitchFamily="34" charset="0"/>
          </a:endParaRPr>
        </a:p>
      </dgm:t>
    </dgm:pt>
    <dgm:pt modelId="{CB4F810F-CE6A-44C4-89E5-0B03C08F0384}">
      <dgm:prSet phldrT="[Text]"/>
      <dgm:spPr/>
      <dgm:t>
        <a:bodyPr/>
        <a:lstStyle/>
        <a:p>
          <a:r>
            <a:rPr lang="fr-CA" noProof="0" dirty="0">
              <a:latin typeface="Times New Roman" panose="02020603050405020304" pitchFamily="18" charset="0"/>
              <a:cs typeface="Times New Roman" panose="02020603050405020304" pitchFamily="18" charset="0"/>
            </a:rPr>
            <a:t>Faire une différence</a:t>
          </a:r>
          <a:endParaRPr lang="en-CA" dirty="0">
            <a:latin typeface="Calibri" panose="020F0502020204030204" pitchFamily="34" charset="0"/>
          </a:endParaRPr>
        </a:p>
      </dgm:t>
    </dgm:pt>
    <dgm:pt modelId="{3B0366C5-C8D3-4BF8-9EDB-282B91B4C6DF}" type="parTrans" cxnId="{BC671D61-9C58-4A94-A7AF-EE5DAC2A89B7}">
      <dgm:prSet/>
      <dgm:spPr/>
      <dgm:t>
        <a:bodyPr/>
        <a:lstStyle/>
        <a:p>
          <a:endParaRPr lang="en-CA">
            <a:latin typeface="Calibri" panose="020F0502020204030204" pitchFamily="34" charset="0"/>
          </a:endParaRPr>
        </a:p>
      </dgm:t>
    </dgm:pt>
    <dgm:pt modelId="{1199CE32-11B0-4427-AC73-E6E0BE8E26E1}" type="sibTrans" cxnId="{BC671D61-9C58-4A94-A7AF-EE5DAC2A89B7}">
      <dgm:prSet/>
      <dgm:spPr/>
      <dgm:t>
        <a:bodyPr/>
        <a:lstStyle/>
        <a:p>
          <a:endParaRPr lang="en-CA">
            <a:latin typeface="Calibri" panose="020F0502020204030204" pitchFamily="34" charset="0"/>
          </a:endParaRPr>
        </a:p>
      </dgm:t>
    </dgm:pt>
    <dgm:pt modelId="{64F612B0-A567-4D6A-84C0-80CF6C7B2141}" type="pres">
      <dgm:prSet presAssocID="{7FFAA903-910C-4991-9077-2EFD8CE9AD8D}" presName="diagram" presStyleCnt="0">
        <dgm:presLayoutVars>
          <dgm:dir/>
          <dgm:resizeHandles val="exact"/>
        </dgm:presLayoutVars>
      </dgm:prSet>
      <dgm:spPr/>
    </dgm:pt>
    <dgm:pt modelId="{3AB006A2-A802-4FE1-BD0D-3154230EB8C7}" type="pres">
      <dgm:prSet presAssocID="{315688C8-45DE-4AB4-B407-161C32941E81}" presName="node" presStyleLbl="node1" presStyleIdx="0" presStyleCnt="4">
        <dgm:presLayoutVars>
          <dgm:bulletEnabled val="1"/>
        </dgm:presLayoutVars>
      </dgm:prSet>
      <dgm:spPr/>
    </dgm:pt>
    <dgm:pt modelId="{57022F76-19F9-495F-967F-A0F8EF539354}" type="pres">
      <dgm:prSet presAssocID="{E1D400DF-411E-40F5-B1EC-13891342B197}" presName="sibTrans" presStyleCnt="0"/>
      <dgm:spPr/>
    </dgm:pt>
    <dgm:pt modelId="{DDF1ED44-1F9C-4236-BFE0-99AC4FD227FC}" type="pres">
      <dgm:prSet presAssocID="{E5882F58-40F2-46BC-BD8D-D948DF23449E}" presName="node" presStyleLbl="node1" presStyleIdx="1" presStyleCnt="4">
        <dgm:presLayoutVars>
          <dgm:bulletEnabled val="1"/>
        </dgm:presLayoutVars>
      </dgm:prSet>
      <dgm:spPr/>
    </dgm:pt>
    <dgm:pt modelId="{4E9FF750-9568-4C8E-A8F0-98E3F6841C83}" type="pres">
      <dgm:prSet presAssocID="{6C9A29FB-7D6A-40EB-BD01-288F06B2AC4E}" presName="sibTrans" presStyleCnt="0"/>
      <dgm:spPr/>
    </dgm:pt>
    <dgm:pt modelId="{F2FECA2F-1F92-4AD0-8C1D-632D3C3C4B89}" type="pres">
      <dgm:prSet presAssocID="{6B72AAE4-F38E-4C93-916B-B1E39EDE5155}" presName="node" presStyleLbl="node1" presStyleIdx="2" presStyleCnt="4">
        <dgm:presLayoutVars>
          <dgm:bulletEnabled val="1"/>
        </dgm:presLayoutVars>
      </dgm:prSet>
      <dgm:spPr/>
    </dgm:pt>
    <dgm:pt modelId="{ED53EA7F-55B8-4410-8F50-86E8E42F04BF}" type="pres">
      <dgm:prSet presAssocID="{B4299134-B253-47BB-B324-E806039BEF20}" presName="sibTrans" presStyleCnt="0"/>
      <dgm:spPr/>
    </dgm:pt>
    <dgm:pt modelId="{322CA41F-2E3E-40C6-9D54-73F6B2AFADE4}" type="pres">
      <dgm:prSet presAssocID="{CB4F810F-CE6A-44C4-89E5-0B03C08F0384}" presName="node" presStyleLbl="node1" presStyleIdx="3" presStyleCnt="4">
        <dgm:presLayoutVars>
          <dgm:bulletEnabled val="1"/>
        </dgm:presLayoutVars>
      </dgm:prSet>
      <dgm:spPr/>
    </dgm:pt>
  </dgm:ptLst>
  <dgm:cxnLst>
    <dgm:cxn modelId="{52CB4D0B-7532-44B0-95B6-7EDAA7ADABE6}" type="presOf" srcId="{7FFAA903-910C-4991-9077-2EFD8CE9AD8D}" destId="{64F612B0-A567-4D6A-84C0-80CF6C7B2141}" srcOrd="0" destOrd="0" presId="urn:microsoft.com/office/officeart/2005/8/layout/default"/>
    <dgm:cxn modelId="{4D5BF60B-E80B-4DCF-B542-46042E8ED932}" srcId="{7FFAA903-910C-4991-9077-2EFD8CE9AD8D}" destId="{315688C8-45DE-4AB4-B407-161C32941E81}" srcOrd="0" destOrd="0" parTransId="{4C89D3F9-B427-4153-810A-7CE182215C39}" sibTransId="{E1D400DF-411E-40F5-B1EC-13891342B197}"/>
    <dgm:cxn modelId="{1C5DAF19-1AA3-48E6-B85B-561687B7E4EE}" srcId="{7FFAA903-910C-4991-9077-2EFD8CE9AD8D}" destId="{E5882F58-40F2-46BC-BD8D-D948DF23449E}" srcOrd="1" destOrd="0" parTransId="{ECBA77AE-9B50-4191-8194-F0023A0255A8}" sibTransId="{6C9A29FB-7D6A-40EB-BD01-288F06B2AC4E}"/>
    <dgm:cxn modelId="{BC671D61-9C58-4A94-A7AF-EE5DAC2A89B7}" srcId="{7FFAA903-910C-4991-9077-2EFD8CE9AD8D}" destId="{CB4F810F-CE6A-44C4-89E5-0B03C08F0384}" srcOrd="3" destOrd="0" parTransId="{3B0366C5-C8D3-4BF8-9EDB-282B91B4C6DF}" sibTransId="{1199CE32-11B0-4427-AC73-E6E0BE8E26E1}"/>
    <dgm:cxn modelId="{BDAC1766-6B01-4C83-B92B-D4AA2D355CE6}" type="presOf" srcId="{E5882F58-40F2-46BC-BD8D-D948DF23449E}" destId="{DDF1ED44-1F9C-4236-BFE0-99AC4FD227FC}" srcOrd="0" destOrd="0" presId="urn:microsoft.com/office/officeart/2005/8/layout/default"/>
    <dgm:cxn modelId="{46855050-E3D5-4E09-BB34-5C04DB299C84}" type="presOf" srcId="{6B72AAE4-F38E-4C93-916B-B1E39EDE5155}" destId="{F2FECA2F-1F92-4AD0-8C1D-632D3C3C4B89}" srcOrd="0" destOrd="0" presId="urn:microsoft.com/office/officeart/2005/8/layout/default"/>
    <dgm:cxn modelId="{E2287A94-2B03-47E2-BBDF-E1E027FBEF21}" type="presOf" srcId="{315688C8-45DE-4AB4-B407-161C32941E81}" destId="{3AB006A2-A802-4FE1-BD0D-3154230EB8C7}" srcOrd="0" destOrd="0" presId="urn:microsoft.com/office/officeart/2005/8/layout/default"/>
    <dgm:cxn modelId="{D13A03C2-A752-45D2-9E4F-3D93A4C2A2A3}" srcId="{7FFAA903-910C-4991-9077-2EFD8CE9AD8D}" destId="{6B72AAE4-F38E-4C93-916B-B1E39EDE5155}" srcOrd="2" destOrd="0" parTransId="{245ACF95-95A4-49D2-B2F6-40A8535C2D76}" sibTransId="{B4299134-B253-47BB-B324-E806039BEF20}"/>
    <dgm:cxn modelId="{3B9657CA-B010-41E3-9EA0-297BC69DC9B6}" type="presOf" srcId="{CB4F810F-CE6A-44C4-89E5-0B03C08F0384}" destId="{322CA41F-2E3E-40C6-9D54-73F6B2AFADE4}" srcOrd="0" destOrd="0" presId="urn:microsoft.com/office/officeart/2005/8/layout/default"/>
    <dgm:cxn modelId="{262F21F5-4364-4043-BB53-77B45ACB62ED}" type="presParOf" srcId="{64F612B0-A567-4D6A-84C0-80CF6C7B2141}" destId="{3AB006A2-A802-4FE1-BD0D-3154230EB8C7}" srcOrd="0" destOrd="0" presId="urn:microsoft.com/office/officeart/2005/8/layout/default"/>
    <dgm:cxn modelId="{79C87D55-9D6F-4A07-8F4E-6DFA9470A7EF}" type="presParOf" srcId="{64F612B0-A567-4D6A-84C0-80CF6C7B2141}" destId="{57022F76-19F9-495F-967F-A0F8EF539354}" srcOrd="1" destOrd="0" presId="urn:microsoft.com/office/officeart/2005/8/layout/default"/>
    <dgm:cxn modelId="{AEAB7745-614B-4586-B268-47110989DCE1}" type="presParOf" srcId="{64F612B0-A567-4D6A-84C0-80CF6C7B2141}" destId="{DDF1ED44-1F9C-4236-BFE0-99AC4FD227FC}" srcOrd="2" destOrd="0" presId="urn:microsoft.com/office/officeart/2005/8/layout/default"/>
    <dgm:cxn modelId="{46891026-C53C-496C-A483-5018F9627295}" type="presParOf" srcId="{64F612B0-A567-4D6A-84C0-80CF6C7B2141}" destId="{4E9FF750-9568-4C8E-A8F0-98E3F6841C83}" srcOrd="3" destOrd="0" presId="urn:microsoft.com/office/officeart/2005/8/layout/default"/>
    <dgm:cxn modelId="{BBC29B54-DA8C-4972-AAAE-B2215EAA45D1}" type="presParOf" srcId="{64F612B0-A567-4D6A-84C0-80CF6C7B2141}" destId="{F2FECA2F-1F92-4AD0-8C1D-632D3C3C4B89}" srcOrd="4" destOrd="0" presId="urn:microsoft.com/office/officeart/2005/8/layout/default"/>
    <dgm:cxn modelId="{16DE103E-1ADB-4304-B3D6-B282DF4D1402}" type="presParOf" srcId="{64F612B0-A567-4D6A-84C0-80CF6C7B2141}" destId="{ED53EA7F-55B8-4410-8F50-86E8E42F04BF}" srcOrd="5" destOrd="0" presId="urn:microsoft.com/office/officeart/2005/8/layout/default"/>
    <dgm:cxn modelId="{196CF39D-B214-46D6-AA87-72B60C4F6B21}" type="presParOf" srcId="{64F612B0-A567-4D6A-84C0-80CF6C7B2141}" destId="{322CA41F-2E3E-40C6-9D54-73F6B2AFADE4}" srcOrd="6" destOrd="0" presId="urn:microsoft.com/office/officeart/2005/8/layout/defaul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B006A2-A802-4FE1-BD0D-3154230EB8C7}">
      <dsp:nvSpPr>
        <dsp:cNvPr id="0" name=""/>
        <dsp:cNvSpPr/>
      </dsp:nvSpPr>
      <dsp:spPr>
        <a:xfrm>
          <a:off x="948" y="185644"/>
          <a:ext cx="3700239" cy="2220143"/>
        </a:xfrm>
        <a:prstGeom prst="rect">
          <a:avLst/>
        </a:prstGeom>
        <a:gradFill rotWithShape="0">
          <a:gsLst>
            <a:gs pos="0">
              <a:schemeClr val="accent6">
                <a:alpha val="90000"/>
                <a:hueOff val="0"/>
                <a:satOff val="0"/>
                <a:lumOff val="0"/>
                <a:alphaOff val="0"/>
                <a:tint val="50000"/>
                <a:satMod val="300000"/>
              </a:schemeClr>
            </a:gs>
            <a:gs pos="35000">
              <a:schemeClr val="accent6">
                <a:alpha val="90000"/>
                <a:hueOff val="0"/>
                <a:satOff val="0"/>
                <a:lumOff val="0"/>
                <a:alphaOff val="0"/>
                <a:tint val="37000"/>
                <a:satMod val="300000"/>
              </a:schemeClr>
            </a:gs>
            <a:gs pos="100000">
              <a:schemeClr val="accent6">
                <a:alpha val="9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CA" sz="3700" kern="1200" dirty="0">
              <a:latin typeface="Calibri" panose="020F0502020204030204" pitchFamily="34" charset="0"/>
            </a:rPr>
            <a:t>État </a:t>
          </a:r>
          <a:r>
            <a:rPr lang="en-CA" sz="3700" kern="1200" dirty="0" err="1">
              <a:latin typeface="Calibri" panose="020F0502020204030204" pitchFamily="34" charset="0"/>
            </a:rPr>
            <a:t>développemental</a:t>
          </a:r>
          <a:r>
            <a:rPr lang="en-CA" sz="3700" kern="1200" dirty="0">
              <a:latin typeface="Calibri" panose="020F0502020204030204" pitchFamily="34" charset="0"/>
            </a:rPr>
            <a:t> </a:t>
          </a:r>
        </a:p>
      </dsp:txBody>
      <dsp:txXfrm>
        <a:off x="948" y="185644"/>
        <a:ext cx="3700239" cy="2220143"/>
      </dsp:txXfrm>
    </dsp:sp>
    <dsp:sp modelId="{DDF1ED44-1F9C-4236-BFE0-99AC4FD227FC}">
      <dsp:nvSpPr>
        <dsp:cNvPr id="0" name=""/>
        <dsp:cNvSpPr/>
      </dsp:nvSpPr>
      <dsp:spPr>
        <a:xfrm>
          <a:off x="4071211" y="185644"/>
          <a:ext cx="3700239" cy="2220143"/>
        </a:xfrm>
        <a:prstGeom prst="rect">
          <a:avLst/>
        </a:prstGeom>
        <a:gradFill rotWithShape="0">
          <a:gsLst>
            <a:gs pos="0">
              <a:schemeClr val="accent6">
                <a:alpha val="90000"/>
                <a:hueOff val="0"/>
                <a:satOff val="0"/>
                <a:lumOff val="0"/>
                <a:alphaOff val="-13333"/>
                <a:tint val="50000"/>
                <a:satMod val="300000"/>
              </a:schemeClr>
            </a:gs>
            <a:gs pos="35000">
              <a:schemeClr val="accent6">
                <a:alpha val="90000"/>
                <a:hueOff val="0"/>
                <a:satOff val="0"/>
                <a:lumOff val="0"/>
                <a:alphaOff val="-13333"/>
                <a:tint val="37000"/>
                <a:satMod val="300000"/>
              </a:schemeClr>
            </a:gs>
            <a:gs pos="100000">
              <a:schemeClr val="accent6">
                <a:alpha val="90000"/>
                <a:hueOff val="0"/>
                <a:satOff val="0"/>
                <a:lumOff val="0"/>
                <a:alphaOff val="-13333"/>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fr-FR" sz="3700" kern="1200" dirty="0">
              <a:latin typeface="Calibri" panose="020F0502020204030204" pitchFamily="34" charset="0"/>
            </a:rPr>
            <a:t>Programmes d’intervention et de prévention</a:t>
          </a:r>
          <a:endParaRPr lang="en-CA" sz="3700" kern="1200" dirty="0">
            <a:latin typeface="Calibri" panose="020F0502020204030204" pitchFamily="34" charset="0"/>
          </a:endParaRPr>
        </a:p>
      </dsp:txBody>
      <dsp:txXfrm>
        <a:off x="4071211" y="185644"/>
        <a:ext cx="3700239" cy="2220143"/>
      </dsp:txXfrm>
    </dsp:sp>
    <dsp:sp modelId="{F2FECA2F-1F92-4AD0-8C1D-632D3C3C4B89}">
      <dsp:nvSpPr>
        <dsp:cNvPr id="0" name=""/>
        <dsp:cNvSpPr/>
      </dsp:nvSpPr>
      <dsp:spPr>
        <a:xfrm>
          <a:off x="948" y="2775811"/>
          <a:ext cx="3700239" cy="2220143"/>
        </a:xfrm>
        <a:prstGeom prst="rect">
          <a:avLst/>
        </a:prstGeom>
        <a:gradFill rotWithShape="0">
          <a:gsLst>
            <a:gs pos="0">
              <a:schemeClr val="accent6">
                <a:alpha val="90000"/>
                <a:hueOff val="0"/>
                <a:satOff val="0"/>
                <a:lumOff val="0"/>
                <a:alphaOff val="-26667"/>
                <a:tint val="50000"/>
                <a:satMod val="300000"/>
              </a:schemeClr>
            </a:gs>
            <a:gs pos="35000">
              <a:schemeClr val="accent6">
                <a:alpha val="90000"/>
                <a:hueOff val="0"/>
                <a:satOff val="0"/>
                <a:lumOff val="0"/>
                <a:alphaOff val="-26667"/>
                <a:tint val="37000"/>
                <a:satMod val="300000"/>
              </a:schemeClr>
            </a:gs>
            <a:gs pos="100000">
              <a:schemeClr val="accent6">
                <a:alpha val="90000"/>
                <a:hueOff val="0"/>
                <a:satOff val="0"/>
                <a:lumOff val="0"/>
                <a:alphaOff val="-26667"/>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fr-CA" sz="3700" kern="1200" noProof="0" dirty="0">
              <a:latin typeface="Times New Roman" panose="02020603050405020304" pitchFamily="18" charset="0"/>
              <a:cs typeface="Times New Roman" panose="02020603050405020304" pitchFamily="18" charset="0"/>
            </a:rPr>
            <a:t>Plus grand besoin</a:t>
          </a:r>
          <a:endParaRPr lang="en-CA" sz="3700" kern="1200" dirty="0">
            <a:latin typeface="Calibri" panose="020F0502020204030204" pitchFamily="34" charset="0"/>
          </a:endParaRPr>
        </a:p>
      </dsp:txBody>
      <dsp:txXfrm>
        <a:off x="948" y="2775811"/>
        <a:ext cx="3700239" cy="2220143"/>
      </dsp:txXfrm>
    </dsp:sp>
    <dsp:sp modelId="{322CA41F-2E3E-40C6-9D54-73F6B2AFADE4}">
      <dsp:nvSpPr>
        <dsp:cNvPr id="0" name=""/>
        <dsp:cNvSpPr/>
      </dsp:nvSpPr>
      <dsp:spPr>
        <a:xfrm>
          <a:off x="4071211" y="2775811"/>
          <a:ext cx="3700239" cy="2220143"/>
        </a:xfrm>
        <a:prstGeom prst="rect">
          <a:avLst/>
        </a:prstGeom>
        <a:gradFill rotWithShape="0">
          <a:gsLst>
            <a:gs pos="0">
              <a:schemeClr val="accent6">
                <a:alpha val="90000"/>
                <a:hueOff val="0"/>
                <a:satOff val="0"/>
                <a:lumOff val="0"/>
                <a:alphaOff val="-40000"/>
                <a:tint val="50000"/>
                <a:satMod val="300000"/>
              </a:schemeClr>
            </a:gs>
            <a:gs pos="35000">
              <a:schemeClr val="accent6">
                <a:alpha val="90000"/>
                <a:hueOff val="0"/>
                <a:satOff val="0"/>
                <a:lumOff val="0"/>
                <a:alphaOff val="-40000"/>
                <a:tint val="37000"/>
                <a:satMod val="300000"/>
              </a:schemeClr>
            </a:gs>
            <a:gs pos="100000">
              <a:schemeClr val="accent6">
                <a:alpha val="90000"/>
                <a:hueOff val="0"/>
                <a:satOff val="0"/>
                <a:lumOff val="0"/>
                <a:alphaOff val="-40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fr-CA" sz="3700" kern="1200" noProof="0" dirty="0">
              <a:latin typeface="Times New Roman" panose="02020603050405020304" pitchFamily="18" charset="0"/>
              <a:cs typeface="Times New Roman" panose="02020603050405020304" pitchFamily="18" charset="0"/>
            </a:rPr>
            <a:t>Faire une différence</a:t>
          </a:r>
          <a:endParaRPr lang="en-CA" sz="3700" kern="1200" dirty="0">
            <a:latin typeface="Calibri" panose="020F0502020204030204" pitchFamily="34" charset="0"/>
          </a:endParaRPr>
        </a:p>
      </dsp:txBody>
      <dsp:txXfrm>
        <a:off x="4071211" y="2775811"/>
        <a:ext cx="3700239" cy="222014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44091"/>
          </a:xfrm>
          <a:prstGeom prst="rect">
            <a:avLst/>
          </a:prstGeom>
        </p:spPr>
        <p:txBody>
          <a:bodyPr vert="horz" lIns="92429" tIns="46215" rIns="92429" bIns="46215" rtlCol="0"/>
          <a:lstStyle>
            <a:lvl1pPr algn="l">
              <a:defRPr sz="1100"/>
            </a:lvl1pPr>
          </a:lstStyle>
          <a:p>
            <a:endParaRPr lang="en-CA" dirty="0"/>
          </a:p>
        </p:txBody>
      </p:sp>
      <p:sp>
        <p:nvSpPr>
          <p:cNvPr id="3" name="Date Placeholder 2"/>
          <p:cNvSpPr>
            <a:spLocks noGrp="1"/>
          </p:cNvSpPr>
          <p:nvPr>
            <p:ph type="dt" sz="quarter" idx="1"/>
          </p:nvPr>
        </p:nvSpPr>
        <p:spPr>
          <a:xfrm>
            <a:off x="5265809" y="0"/>
            <a:ext cx="4028440" cy="344091"/>
          </a:xfrm>
          <a:prstGeom prst="rect">
            <a:avLst/>
          </a:prstGeom>
        </p:spPr>
        <p:txBody>
          <a:bodyPr vert="horz" lIns="92429" tIns="46215" rIns="92429" bIns="46215" rtlCol="0"/>
          <a:lstStyle>
            <a:lvl1pPr algn="r">
              <a:defRPr sz="1100"/>
            </a:lvl1pPr>
          </a:lstStyle>
          <a:p>
            <a:fld id="{DCE7185D-B3EA-4D44-A7A6-841F57067625}" type="datetimeFigureOut">
              <a:rPr lang="en-CA" smtClean="0"/>
              <a:t>2023-01-30</a:t>
            </a:fld>
            <a:endParaRPr lang="en-CA" dirty="0"/>
          </a:p>
        </p:txBody>
      </p:sp>
      <p:sp>
        <p:nvSpPr>
          <p:cNvPr id="4" name="Footer Placeholder 3"/>
          <p:cNvSpPr>
            <a:spLocks noGrp="1"/>
          </p:cNvSpPr>
          <p:nvPr>
            <p:ph type="ftr" sz="quarter" idx="2"/>
          </p:nvPr>
        </p:nvSpPr>
        <p:spPr>
          <a:xfrm>
            <a:off x="0" y="6536528"/>
            <a:ext cx="4028440" cy="344091"/>
          </a:xfrm>
          <a:prstGeom prst="rect">
            <a:avLst/>
          </a:prstGeom>
        </p:spPr>
        <p:txBody>
          <a:bodyPr vert="horz" lIns="92429" tIns="46215" rIns="92429" bIns="46215" rtlCol="0" anchor="b"/>
          <a:lstStyle>
            <a:lvl1pPr algn="l">
              <a:defRPr sz="1100"/>
            </a:lvl1pPr>
          </a:lstStyle>
          <a:p>
            <a:endParaRPr lang="en-CA" dirty="0"/>
          </a:p>
        </p:txBody>
      </p:sp>
      <p:sp>
        <p:nvSpPr>
          <p:cNvPr id="5" name="Slide Number Placeholder 4"/>
          <p:cNvSpPr>
            <a:spLocks noGrp="1"/>
          </p:cNvSpPr>
          <p:nvPr>
            <p:ph type="sldNum" sz="quarter" idx="3"/>
          </p:nvPr>
        </p:nvSpPr>
        <p:spPr>
          <a:xfrm>
            <a:off x="5265809" y="6536528"/>
            <a:ext cx="4028440" cy="344091"/>
          </a:xfrm>
          <a:prstGeom prst="rect">
            <a:avLst/>
          </a:prstGeom>
        </p:spPr>
        <p:txBody>
          <a:bodyPr vert="horz" lIns="92429" tIns="46215" rIns="92429" bIns="46215" rtlCol="0" anchor="b"/>
          <a:lstStyle>
            <a:lvl1pPr algn="r">
              <a:defRPr sz="1100"/>
            </a:lvl1pPr>
          </a:lstStyle>
          <a:p>
            <a:fld id="{34E35F6D-8809-43ED-9D38-F05CA3C3E96B}" type="slidenum">
              <a:rPr lang="en-CA" smtClean="0"/>
              <a:t>‹#›</a:t>
            </a:fld>
            <a:endParaRPr lang="en-CA" dirty="0"/>
          </a:p>
        </p:txBody>
      </p:sp>
    </p:spTree>
    <p:extLst>
      <p:ext uri="{BB962C8B-B14F-4D97-AF65-F5344CB8AC3E}">
        <p14:creationId xmlns:p14="http://schemas.microsoft.com/office/powerpoint/2010/main" val="9795649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44091"/>
          </a:xfrm>
          <a:prstGeom prst="rect">
            <a:avLst/>
          </a:prstGeom>
        </p:spPr>
        <p:txBody>
          <a:bodyPr vert="horz" lIns="92429" tIns="46215" rIns="92429" bIns="46215" rtlCol="0"/>
          <a:lstStyle>
            <a:lvl1pPr algn="l">
              <a:defRPr sz="1100"/>
            </a:lvl1pPr>
          </a:lstStyle>
          <a:p>
            <a:endParaRPr lang="en-CA" dirty="0"/>
          </a:p>
        </p:txBody>
      </p:sp>
      <p:sp>
        <p:nvSpPr>
          <p:cNvPr id="3" name="Date Placeholder 2"/>
          <p:cNvSpPr>
            <a:spLocks noGrp="1"/>
          </p:cNvSpPr>
          <p:nvPr>
            <p:ph type="dt" idx="1"/>
          </p:nvPr>
        </p:nvSpPr>
        <p:spPr>
          <a:xfrm>
            <a:off x="5265809" y="0"/>
            <a:ext cx="4028440" cy="344091"/>
          </a:xfrm>
          <a:prstGeom prst="rect">
            <a:avLst/>
          </a:prstGeom>
        </p:spPr>
        <p:txBody>
          <a:bodyPr vert="horz" lIns="92429" tIns="46215" rIns="92429" bIns="46215" rtlCol="0"/>
          <a:lstStyle>
            <a:lvl1pPr algn="r">
              <a:defRPr sz="1100"/>
            </a:lvl1pPr>
          </a:lstStyle>
          <a:p>
            <a:fld id="{47843AB8-BF6C-480E-A255-57B810D33C05}" type="datetimeFigureOut">
              <a:rPr lang="en-CA" smtClean="0"/>
              <a:t>2023-01-30</a:t>
            </a:fld>
            <a:endParaRPr lang="en-CA" dirty="0"/>
          </a:p>
        </p:txBody>
      </p:sp>
      <p:sp>
        <p:nvSpPr>
          <p:cNvPr id="4" name="Slide Image Placeholder 3"/>
          <p:cNvSpPr>
            <a:spLocks noGrp="1" noRot="1" noChangeAspect="1"/>
          </p:cNvSpPr>
          <p:nvPr>
            <p:ph type="sldImg" idx="2"/>
          </p:nvPr>
        </p:nvSpPr>
        <p:spPr>
          <a:xfrm>
            <a:off x="3070225" y="461963"/>
            <a:ext cx="3230563" cy="1817687"/>
          </a:xfrm>
          <a:prstGeom prst="rect">
            <a:avLst/>
          </a:prstGeom>
          <a:noFill/>
          <a:ln w="12700">
            <a:solidFill>
              <a:prstClr val="black"/>
            </a:solidFill>
          </a:ln>
        </p:spPr>
        <p:txBody>
          <a:bodyPr vert="horz" lIns="92429" tIns="46215" rIns="92429" bIns="46215" rtlCol="0" anchor="ctr"/>
          <a:lstStyle/>
          <a:p>
            <a:endParaRPr lang="en-CA" dirty="0"/>
          </a:p>
        </p:txBody>
      </p:sp>
      <p:sp>
        <p:nvSpPr>
          <p:cNvPr id="5" name="Notes Placeholder 4"/>
          <p:cNvSpPr>
            <a:spLocks noGrp="1"/>
          </p:cNvSpPr>
          <p:nvPr>
            <p:ph type="body" sz="quarter" idx="3"/>
          </p:nvPr>
        </p:nvSpPr>
        <p:spPr>
          <a:xfrm>
            <a:off x="929640" y="2519617"/>
            <a:ext cx="7437120" cy="3846061"/>
          </a:xfrm>
          <a:prstGeom prst="rect">
            <a:avLst/>
          </a:prstGeom>
        </p:spPr>
        <p:txBody>
          <a:bodyPr vert="horz" lIns="92429" tIns="46215" rIns="92429" bIns="46215"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4"/>
          </p:nvPr>
        </p:nvSpPr>
        <p:spPr>
          <a:xfrm>
            <a:off x="0" y="6536528"/>
            <a:ext cx="4028440" cy="344091"/>
          </a:xfrm>
          <a:prstGeom prst="rect">
            <a:avLst/>
          </a:prstGeom>
        </p:spPr>
        <p:txBody>
          <a:bodyPr vert="horz" lIns="92429" tIns="46215" rIns="92429" bIns="46215" rtlCol="0" anchor="b"/>
          <a:lstStyle>
            <a:lvl1pPr algn="l">
              <a:defRPr sz="1100"/>
            </a:lvl1pPr>
          </a:lstStyle>
          <a:p>
            <a:endParaRPr lang="en-CA" dirty="0"/>
          </a:p>
        </p:txBody>
      </p:sp>
      <p:sp>
        <p:nvSpPr>
          <p:cNvPr id="7" name="Slide Number Placeholder 6"/>
          <p:cNvSpPr>
            <a:spLocks noGrp="1"/>
          </p:cNvSpPr>
          <p:nvPr>
            <p:ph type="sldNum" sz="quarter" idx="5"/>
          </p:nvPr>
        </p:nvSpPr>
        <p:spPr>
          <a:xfrm>
            <a:off x="5265809" y="6536528"/>
            <a:ext cx="4028440" cy="344091"/>
          </a:xfrm>
          <a:prstGeom prst="rect">
            <a:avLst/>
          </a:prstGeom>
        </p:spPr>
        <p:txBody>
          <a:bodyPr vert="horz" lIns="92429" tIns="46215" rIns="92429" bIns="46215" rtlCol="0" anchor="b"/>
          <a:lstStyle>
            <a:lvl1pPr algn="r">
              <a:defRPr sz="1100"/>
            </a:lvl1pPr>
          </a:lstStyle>
          <a:p>
            <a:fld id="{C8D2AA18-9B6D-4545-9C5F-B916C7B5E4EB}" type="slidenum">
              <a:rPr lang="en-CA" smtClean="0"/>
              <a:t>‹#›</a:t>
            </a:fld>
            <a:endParaRPr lang="en-CA" dirty="0"/>
          </a:p>
        </p:txBody>
      </p:sp>
    </p:spTree>
    <p:extLst>
      <p:ext uri="{BB962C8B-B14F-4D97-AF65-F5344CB8AC3E}">
        <p14:creationId xmlns:p14="http://schemas.microsoft.com/office/powerpoint/2010/main" val="2172221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904A5-C7E7-4BD7-997A-C9576277B6E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4041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p:txBody>
          <a:bodyPr/>
          <a:lstStyle>
            <a:lvl1pPr defTabSz="923996">
              <a:defRPr sz="2400">
                <a:solidFill>
                  <a:schemeClr val="tx1"/>
                </a:solidFill>
                <a:latin typeface="Comic Sans MS" pitchFamily="66" charset="0"/>
                <a:ea typeface="ＭＳ Ｐゴシック" pitchFamily="6" charset="-128"/>
              </a:defRPr>
            </a:lvl1pPr>
            <a:lvl2pPr marL="739196" indent="-284306" defTabSz="923996">
              <a:defRPr sz="2400">
                <a:solidFill>
                  <a:schemeClr val="tx1"/>
                </a:solidFill>
                <a:latin typeface="Comic Sans MS" pitchFamily="66" charset="0"/>
                <a:ea typeface="ＭＳ Ｐゴシック" pitchFamily="6" charset="-128"/>
              </a:defRPr>
            </a:lvl2pPr>
            <a:lvl3pPr marL="1137225" indent="-227444" defTabSz="923996">
              <a:defRPr sz="2400">
                <a:solidFill>
                  <a:schemeClr val="tx1"/>
                </a:solidFill>
                <a:latin typeface="Comic Sans MS" pitchFamily="66" charset="0"/>
                <a:ea typeface="ＭＳ Ｐゴシック" pitchFamily="6" charset="-128"/>
              </a:defRPr>
            </a:lvl3pPr>
            <a:lvl4pPr marL="1592115" indent="-227444" defTabSz="923996">
              <a:defRPr sz="2400">
                <a:solidFill>
                  <a:schemeClr val="tx1"/>
                </a:solidFill>
                <a:latin typeface="Comic Sans MS" pitchFamily="66" charset="0"/>
                <a:ea typeface="ＭＳ Ｐゴシック" pitchFamily="6" charset="-128"/>
              </a:defRPr>
            </a:lvl4pPr>
            <a:lvl5pPr marL="2047005" indent="-227444" defTabSz="923996">
              <a:defRPr sz="2400">
                <a:solidFill>
                  <a:schemeClr val="tx1"/>
                </a:solidFill>
                <a:latin typeface="Comic Sans MS" pitchFamily="66" charset="0"/>
                <a:ea typeface="ＭＳ Ｐゴシック" pitchFamily="6" charset="-128"/>
              </a:defRPr>
            </a:lvl5pPr>
            <a:lvl6pPr marL="2501895" indent="-227444" defTabSz="923996" eaLnBrk="0" fontAlgn="base" hangingPunct="0">
              <a:spcBef>
                <a:spcPct val="0"/>
              </a:spcBef>
              <a:spcAft>
                <a:spcPct val="0"/>
              </a:spcAft>
              <a:defRPr sz="2400">
                <a:solidFill>
                  <a:schemeClr val="tx1"/>
                </a:solidFill>
                <a:latin typeface="Comic Sans MS" pitchFamily="66" charset="0"/>
                <a:ea typeface="ＭＳ Ｐゴシック" pitchFamily="6" charset="-128"/>
              </a:defRPr>
            </a:lvl6pPr>
            <a:lvl7pPr marL="2956786" indent="-227444" defTabSz="923996" eaLnBrk="0" fontAlgn="base" hangingPunct="0">
              <a:spcBef>
                <a:spcPct val="0"/>
              </a:spcBef>
              <a:spcAft>
                <a:spcPct val="0"/>
              </a:spcAft>
              <a:defRPr sz="2400">
                <a:solidFill>
                  <a:schemeClr val="tx1"/>
                </a:solidFill>
                <a:latin typeface="Comic Sans MS" pitchFamily="66" charset="0"/>
                <a:ea typeface="ＭＳ Ｐゴシック" pitchFamily="6" charset="-128"/>
              </a:defRPr>
            </a:lvl7pPr>
            <a:lvl8pPr marL="3411676" indent="-227444" defTabSz="923996" eaLnBrk="0" fontAlgn="base" hangingPunct="0">
              <a:spcBef>
                <a:spcPct val="0"/>
              </a:spcBef>
              <a:spcAft>
                <a:spcPct val="0"/>
              </a:spcAft>
              <a:defRPr sz="2400">
                <a:solidFill>
                  <a:schemeClr val="tx1"/>
                </a:solidFill>
                <a:latin typeface="Comic Sans MS" pitchFamily="66" charset="0"/>
                <a:ea typeface="ＭＳ Ｐゴシック" pitchFamily="6" charset="-128"/>
              </a:defRPr>
            </a:lvl8pPr>
            <a:lvl9pPr marL="3866566" indent="-227444" defTabSz="923996" eaLnBrk="0" fontAlgn="base" hangingPunct="0">
              <a:spcBef>
                <a:spcPct val="0"/>
              </a:spcBef>
              <a:spcAft>
                <a:spcPct val="0"/>
              </a:spcAft>
              <a:defRPr sz="2400">
                <a:solidFill>
                  <a:schemeClr val="tx1"/>
                </a:solidFill>
                <a:latin typeface="Comic Sans MS" pitchFamily="66" charset="0"/>
                <a:ea typeface="ＭＳ Ｐゴシック" pitchFamily="6" charset="-128"/>
              </a:defRPr>
            </a:lvl9pPr>
          </a:lstStyle>
          <a:p>
            <a:fld id="{07F5BD3F-536B-4AA3-A270-5EF778F54883}" type="slidenum">
              <a:rPr lang="en-US" altLang="en-US" smtClean="0"/>
              <a:pPr/>
              <a:t>10</a:t>
            </a:fld>
            <a:endParaRPr lang="en-US" altLang="en-US" dirty="0"/>
          </a:p>
        </p:txBody>
      </p:sp>
      <p:sp>
        <p:nvSpPr>
          <p:cNvPr id="103427" name="Rectangle 3"/>
          <p:cNvSpPr>
            <a:spLocks noGrp="1" noChangeArrowheads="1"/>
          </p:cNvSpPr>
          <p:nvPr>
            <p:ph type="body" idx="1"/>
          </p:nvPr>
        </p:nvSpPr>
        <p:spPr/>
        <p:txBody>
          <a:bodyPr/>
          <a:lstStyle/>
          <a:p>
            <a:pPr eaLnBrk="1" hangingPunct="1"/>
            <a:r>
              <a:rPr lang="fr-CA" altLang="en-US" sz="1200" dirty="0">
                <a:latin typeface="Century Schoolbook" pitchFamily="18" charset="0"/>
                <a:ea typeface="ＭＳ Ｐゴシック" pitchFamily="6" charset="-128"/>
              </a:rPr>
              <a:t>Si on ne mesure pas la santé développementale, on n’a aucune donnée, donc on ne peut pas identifier les problèmes et, par conséquent, on ne peut pas prendre les actions nécessaires pour améliorer la vie des enfants. </a:t>
            </a:r>
          </a:p>
        </p:txBody>
      </p:sp>
      <p:sp>
        <p:nvSpPr>
          <p:cNvPr id="7" name="Slide Image Placeholder 6"/>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3282623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p:txBody>
          <a:bodyPr/>
          <a:lstStyle>
            <a:lvl1pPr defTabSz="922687">
              <a:defRPr>
                <a:solidFill>
                  <a:schemeClr val="tx1"/>
                </a:solidFill>
                <a:latin typeface="Arial" pitchFamily="34" charset="0"/>
              </a:defRPr>
            </a:lvl1pPr>
            <a:lvl2pPr marL="750987" indent="-288841" defTabSz="922687">
              <a:defRPr>
                <a:solidFill>
                  <a:schemeClr val="tx1"/>
                </a:solidFill>
                <a:latin typeface="Arial" pitchFamily="34" charset="0"/>
              </a:defRPr>
            </a:lvl2pPr>
            <a:lvl3pPr marL="1155364" indent="-231073" defTabSz="922687">
              <a:defRPr>
                <a:solidFill>
                  <a:schemeClr val="tx1"/>
                </a:solidFill>
                <a:latin typeface="Arial" pitchFamily="34" charset="0"/>
              </a:defRPr>
            </a:lvl3pPr>
            <a:lvl4pPr marL="1617511" indent="-231073" defTabSz="922687">
              <a:defRPr>
                <a:solidFill>
                  <a:schemeClr val="tx1"/>
                </a:solidFill>
                <a:latin typeface="Arial" pitchFamily="34" charset="0"/>
              </a:defRPr>
            </a:lvl4pPr>
            <a:lvl5pPr marL="2079656" indent="-231073" defTabSz="922687">
              <a:defRPr>
                <a:solidFill>
                  <a:schemeClr val="tx1"/>
                </a:solidFill>
                <a:latin typeface="Arial" pitchFamily="34" charset="0"/>
              </a:defRPr>
            </a:lvl5pPr>
            <a:lvl6pPr marL="2541801" indent="-231073" defTabSz="922687" eaLnBrk="0" fontAlgn="base" hangingPunct="0">
              <a:spcBef>
                <a:spcPct val="0"/>
              </a:spcBef>
              <a:spcAft>
                <a:spcPct val="0"/>
              </a:spcAft>
              <a:defRPr>
                <a:solidFill>
                  <a:schemeClr val="tx1"/>
                </a:solidFill>
                <a:latin typeface="Arial" pitchFamily="34" charset="0"/>
              </a:defRPr>
            </a:lvl6pPr>
            <a:lvl7pPr marL="3003947" indent="-231073" defTabSz="922687" eaLnBrk="0" fontAlgn="base" hangingPunct="0">
              <a:spcBef>
                <a:spcPct val="0"/>
              </a:spcBef>
              <a:spcAft>
                <a:spcPct val="0"/>
              </a:spcAft>
              <a:defRPr>
                <a:solidFill>
                  <a:schemeClr val="tx1"/>
                </a:solidFill>
                <a:latin typeface="Arial" pitchFamily="34" charset="0"/>
              </a:defRPr>
            </a:lvl7pPr>
            <a:lvl8pPr marL="3466093" indent="-231073" defTabSz="922687" eaLnBrk="0" fontAlgn="base" hangingPunct="0">
              <a:spcBef>
                <a:spcPct val="0"/>
              </a:spcBef>
              <a:spcAft>
                <a:spcPct val="0"/>
              </a:spcAft>
              <a:defRPr>
                <a:solidFill>
                  <a:schemeClr val="tx1"/>
                </a:solidFill>
                <a:latin typeface="Arial" pitchFamily="34" charset="0"/>
              </a:defRPr>
            </a:lvl8pPr>
            <a:lvl9pPr marL="3928238" indent="-231073" defTabSz="922687" eaLnBrk="0" fontAlgn="base" hangingPunct="0">
              <a:spcBef>
                <a:spcPct val="0"/>
              </a:spcBef>
              <a:spcAft>
                <a:spcPct val="0"/>
              </a:spcAft>
              <a:defRPr>
                <a:solidFill>
                  <a:schemeClr val="tx1"/>
                </a:solidFill>
                <a:latin typeface="Arial" pitchFamily="34" charset="0"/>
              </a:defRPr>
            </a:lvl9pPr>
          </a:lstStyle>
          <a:p>
            <a:fld id="{37FD8BED-1EF0-4250-853B-74C265B1C852}" type="slidenum">
              <a:rPr lang="en-US" altLang="en-US" smtClean="0"/>
              <a:pPr/>
              <a:t>11</a:t>
            </a:fld>
            <a:endParaRPr lang="en-US" altLang="en-US" dirty="0"/>
          </a:p>
        </p:txBody>
      </p:sp>
      <p:sp>
        <p:nvSpPr>
          <p:cNvPr id="74756" name="Rectangle 3"/>
          <p:cNvSpPr>
            <a:spLocks noGrp="1" noChangeArrowheads="1"/>
          </p:cNvSpPr>
          <p:nvPr>
            <p:ph type="body" idx="1"/>
          </p:nvPr>
        </p:nvSpPr>
        <p:spPr/>
        <p:txBody>
          <a:bodyPr/>
          <a:lstStyle/>
          <a:p>
            <a:r>
              <a:rPr lang="fr-CA" altLang="en-US" baseline="0" noProof="0" dirty="0">
                <a:latin typeface="Times New Roman" pitchFamily="18" charset="0"/>
                <a:ea typeface="ＭＳ Ｐゴシック" pitchFamily="6" charset="-128"/>
              </a:rPr>
              <a:t>En utilisant des mesures au niveau de la population, on peut mettre en évidence les groupes d’enfants vulnérables qui, autrement, ne seraient pas remarqués. Comme l’a si bien dit le Dr. Dan </a:t>
            </a:r>
            <a:r>
              <a:rPr lang="fr-CA" altLang="en-US" baseline="0" noProof="0" dirty="0" err="1">
                <a:latin typeface="Times New Roman" pitchFamily="18" charset="0"/>
                <a:ea typeface="ＭＳ Ｐゴシック" pitchFamily="6" charset="-128"/>
              </a:rPr>
              <a:t>Offord</a:t>
            </a:r>
            <a:r>
              <a:rPr lang="fr-CA" altLang="en-US" baseline="0" noProof="0" dirty="0">
                <a:latin typeface="Times New Roman" pitchFamily="18" charset="0"/>
                <a:ea typeface="ＭＳ Ｐゴシック" pitchFamily="6" charset="-128"/>
              </a:rPr>
              <a:t>, un des créateurs de l’IMDPE, un grand nombre d’enfants à faible risque d’échec scolaire peut avoir un plus grand fardeau sur le niveau de souffrance qu’un plus petit nombre d’enfants à risque élevé. Les données au niveau de la population nous permettent de développer des stratégies de prévention à grande échelle qui pourraient aider le plus grand nombre d’enfants.</a:t>
            </a:r>
            <a:endParaRPr lang="fr-CA" altLang="en-US" noProof="0" dirty="0">
              <a:latin typeface="Times New Roman" pitchFamily="18" charset="0"/>
              <a:ea typeface="ＭＳ Ｐゴシック" pitchFamily="6" charset="-128"/>
            </a:endParaRPr>
          </a:p>
        </p:txBody>
      </p:sp>
      <p:sp>
        <p:nvSpPr>
          <p:cNvPr id="10" name="Slide Image Placeholder 9"/>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3384343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3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lvl="0" eaLnBrk="1" hangingPunct="1">
              <a:spcBef>
                <a:spcPct val="0"/>
              </a:spcBef>
            </a:pPr>
            <a:r>
              <a:rPr lang="fr-CA" noProof="0" dirty="0"/>
              <a:t>Au cours de la dernière décennie, grâce aux</a:t>
            </a:r>
            <a:r>
              <a:rPr lang="fr-CA" baseline="0" noProof="0" dirty="0"/>
              <a:t> données recueillies par l’IMDPE, nous avons découvert, qu’à</a:t>
            </a:r>
            <a:r>
              <a:rPr lang="fr-CA" noProof="0" dirty="0"/>
              <a:t> travers le</a:t>
            </a:r>
            <a:r>
              <a:rPr lang="fr-CA" baseline="0" noProof="0" dirty="0"/>
              <a:t> Canada, plus de 27% des enfants en maternelle sont vulnérables dans au moins un domaine de leur développement.</a:t>
            </a:r>
          </a:p>
          <a:p>
            <a:pPr lvl="0" eaLnBrk="1" hangingPunct="1">
              <a:spcBef>
                <a:spcPct val="0"/>
              </a:spcBef>
            </a:pPr>
            <a:endParaRPr lang="fr-CA" baseline="0" noProof="0" dirty="0"/>
          </a:p>
        </p:txBody>
      </p:sp>
    </p:spTree>
    <p:extLst>
      <p:ext uri="{BB962C8B-B14F-4D97-AF65-F5344CB8AC3E}">
        <p14:creationId xmlns:p14="http://schemas.microsoft.com/office/powerpoint/2010/main" val="32398433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163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CA" b="1" dirty="0" err="1">
                <a:solidFill>
                  <a:schemeClr val="bg1"/>
                </a:solidFill>
              </a:rPr>
              <a:t>Pourquoi</a:t>
            </a:r>
            <a:r>
              <a:rPr lang="en-CA" b="1" dirty="0">
                <a:solidFill>
                  <a:schemeClr val="bg1"/>
                </a:solidFill>
              </a:rPr>
              <a:t> </a:t>
            </a:r>
            <a:r>
              <a:rPr lang="en-CA" b="1" dirty="0" err="1">
                <a:solidFill>
                  <a:schemeClr val="bg1"/>
                </a:solidFill>
              </a:rPr>
              <a:t>c’est</a:t>
            </a:r>
            <a:r>
              <a:rPr lang="en-CA" b="1" dirty="0">
                <a:solidFill>
                  <a:schemeClr val="bg1"/>
                </a:solidFill>
              </a:rPr>
              <a:t> important ? </a:t>
            </a:r>
          </a:p>
          <a:p>
            <a:pPr eaLnBrk="1" hangingPunct="1">
              <a:spcBef>
                <a:spcPct val="0"/>
              </a:spcBef>
            </a:pPr>
            <a:r>
              <a:rPr lang="en-CA" b="0" dirty="0">
                <a:solidFill>
                  <a:schemeClr val="bg1"/>
                </a:solidFill>
              </a:rPr>
              <a:t>Et bien, nous </a:t>
            </a:r>
            <a:r>
              <a:rPr lang="en-CA" b="0" dirty="0" err="1">
                <a:solidFill>
                  <a:schemeClr val="bg1"/>
                </a:solidFill>
              </a:rPr>
              <a:t>savons</a:t>
            </a:r>
            <a:r>
              <a:rPr lang="en-CA" b="0" dirty="0">
                <a:solidFill>
                  <a:schemeClr val="bg1"/>
                </a:solidFill>
              </a:rPr>
              <a:t> que les enfants qui </a:t>
            </a:r>
            <a:r>
              <a:rPr lang="en-CA" b="0" dirty="0" err="1">
                <a:solidFill>
                  <a:schemeClr val="bg1"/>
                </a:solidFill>
              </a:rPr>
              <a:t>sont</a:t>
            </a:r>
            <a:r>
              <a:rPr lang="en-CA" b="0" dirty="0">
                <a:solidFill>
                  <a:schemeClr val="bg1"/>
                </a:solidFill>
              </a:rPr>
              <a:t> </a:t>
            </a:r>
            <a:r>
              <a:rPr lang="en-CA" b="0" dirty="0" err="1">
                <a:solidFill>
                  <a:schemeClr val="bg1"/>
                </a:solidFill>
              </a:rPr>
              <a:t>vulnérables</a:t>
            </a:r>
            <a:r>
              <a:rPr lang="en-CA" b="0" dirty="0">
                <a:solidFill>
                  <a:schemeClr val="bg1"/>
                </a:solidFill>
              </a:rPr>
              <a:t> </a:t>
            </a:r>
            <a:r>
              <a:rPr lang="en-CA" b="0" dirty="0" err="1">
                <a:solidFill>
                  <a:schemeClr val="bg1"/>
                </a:solidFill>
              </a:rPr>
              <a:t>en</a:t>
            </a:r>
            <a:r>
              <a:rPr lang="en-CA" b="0" dirty="0">
                <a:solidFill>
                  <a:schemeClr val="bg1"/>
                </a:solidFill>
              </a:rPr>
              <a:t> </a:t>
            </a:r>
            <a:r>
              <a:rPr lang="en-CA" b="0" dirty="0" err="1">
                <a:solidFill>
                  <a:schemeClr val="bg1"/>
                </a:solidFill>
              </a:rPr>
              <a:t>maternelle</a:t>
            </a:r>
            <a:r>
              <a:rPr lang="en-CA" b="0" dirty="0">
                <a:solidFill>
                  <a:schemeClr val="bg1"/>
                </a:solidFill>
              </a:rPr>
              <a:t> </a:t>
            </a:r>
            <a:r>
              <a:rPr lang="en-CA" b="0" dirty="0" err="1">
                <a:solidFill>
                  <a:schemeClr val="bg1"/>
                </a:solidFill>
              </a:rPr>
              <a:t>ont</a:t>
            </a:r>
            <a:r>
              <a:rPr lang="en-CA" b="0" dirty="0">
                <a:solidFill>
                  <a:schemeClr val="bg1"/>
                </a:solidFill>
              </a:rPr>
              <a:t> au </a:t>
            </a:r>
            <a:r>
              <a:rPr lang="en-CA" b="0" dirty="0" err="1">
                <a:solidFill>
                  <a:schemeClr val="bg1"/>
                </a:solidFill>
              </a:rPr>
              <a:t>moins</a:t>
            </a:r>
            <a:r>
              <a:rPr lang="en-CA" b="0" dirty="0">
                <a:solidFill>
                  <a:schemeClr val="bg1"/>
                </a:solidFill>
              </a:rPr>
              <a:t> deux </a:t>
            </a:r>
            <a:r>
              <a:rPr lang="en-CA" b="0" dirty="0" err="1">
                <a:solidFill>
                  <a:schemeClr val="bg1"/>
                </a:solidFill>
              </a:rPr>
              <a:t>fois</a:t>
            </a:r>
            <a:r>
              <a:rPr lang="en-CA" b="0" dirty="0">
                <a:solidFill>
                  <a:schemeClr val="bg1"/>
                </a:solidFill>
              </a:rPr>
              <a:t> plus de chance </a:t>
            </a:r>
            <a:r>
              <a:rPr lang="en-CA" b="0" dirty="0" err="1">
                <a:solidFill>
                  <a:schemeClr val="bg1"/>
                </a:solidFill>
              </a:rPr>
              <a:t>d’éprouver</a:t>
            </a:r>
            <a:r>
              <a:rPr lang="en-CA" b="0" dirty="0">
                <a:solidFill>
                  <a:schemeClr val="bg1"/>
                </a:solidFill>
              </a:rPr>
              <a:t> des </a:t>
            </a:r>
            <a:r>
              <a:rPr lang="en-CA" b="0" dirty="0" err="1">
                <a:solidFill>
                  <a:schemeClr val="bg1"/>
                </a:solidFill>
              </a:rPr>
              <a:t>difficultés</a:t>
            </a:r>
            <a:r>
              <a:rPr lang="en-CA" b="0" dirty="0">
                <a:solidFill>
                  <a:schemeClr val="bg1"/>
                </a:solidFill>
              </a:rPr>
              <a:t> </a:t>
            </a:r>
            <a:r>
              <a:rPr lang="en-CA" b="0" dirty="0" err="1">
                <a:solidFill>
                  <a:schemeClr val="bg1"/>
                </a:solidFill>
              </a:rPr>
              <a:t>académiques</a:t>
            </a:r>
            <a:r>
              <a:rPr lang="en-CA" b="0" dirty="0">
                <a:solidFill>
                  <a:schemeClr val="bg1"/>
                </a:solidFill>
              </a:rPr>
              <a:t> </a:t>
            </a:r>
            <a:r>
              <a:rPr lang="en-CA" b="0" dirty="0" err="1">
                <a:solidFill>
                  <a:schemeClr val="bg1"/>
                </a:solidFill>
              </a:rPr>
              <a:t>ou</a:t>
            </a:r>
            <a:r>
              <a:rPr lang="en-CA" b="0" dirty="0">
                <a:solidFill>
                  <a:schemeClr val="bg1"/>
                </a:solidFill>
              </a:rPr>
              <a:t> </a:t>
            </a:r>
            <a:r>
              <a:rPr lang="en-CA" b="0" dirty="0" err="1">
                <a:solidFill>
                  <a:schemeClr val="bg1"/>
                </a:solidFill>
              </a:rPr>
              <a:t>sociales</a:t>
            </a:r>
            <a:r>
              <a:rPr lang="en-CA" b="0" dirty="0">
                <a:solidFill>
                  <a:schemeClr val="bg1"/>
                </a:solidFill>
              </a:rPr>
              <a:t> dans le </a:t>
            </a:r>
            <a:r>
              <a:rPr lang="en-CA" b="0" dirty="0" err="1">
                <a:solidFill>
                  <a:schemeClr val="bg1"/>
                </a:solidFill>
              </a:rPr>
              <a:t>futur</a:t>
            </a:r>
            <a:r>
              <a:rPr lang="en-CA" b="0" dirty="0">
                <a:solidFill>
                  <a:schemeClr val="bg1"/>
                </a:solidFill>
              </a:rPr>
              <a:t>.</a:t>
            </a:r>
          </a:p>
          <a:p>
            <a:pPr eaLnBrk="1" hangingPunct="1">
              <a:spcBef>
                <a:spcPct val="0"/>
              </a:spcBef>
            </a:pPr>
            <a:endParaRPr lang="en-US" dirty="0">
              <a:solidFill>
                <a:schemeClr val="bg1"/>
              </a:solidFill>
            </a:endParaRPr>
          </a:p>
        </p:txBody>
      </p:sp>
    </p:spTree>
    <p:extLst>
      <p:ext uri="{BB962C8B-B14F-4D97-AF65-F5344CB8AC3E}">
        <p14:creationId xmlns:p14="http://schemas.microsoft.com/office/powerpoint/2010/main" val="12638842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2571">
              <a:defRPr>
                <a:solidFill>
                  <a:schemeClr val="tx1"/>
                </a:solidFill>
                <a:latin typeface="Arial" pitchFamily="34" charset="0"/>
              </a:defRPr>
            </a:lvl1pPr>
            <a:lvl2pPr marL="791588" indent="-304457" defTabSz="972571">
              <a:defRPr>
                <a:solidFill>
                  <a:schemeClr val="tx1"/>
                </a:solidFill>
                <a:latin typeface="Arial" pitchFamily="34" charset="0"/>
              </a:defRPr>
            </a:lvl2pPr>
            <a:lvl3pPr marL="1217828" indent="-243565" defTabSz="972571">
              <a:defRPr>
                <a:solidFill>
                  <a:schemeClr val="tx1"/>
                </a:solidFill>
                <a:latin typeface="Arial" pitchFamily="34" charset="0"/>
              </a:defRPr>
            </a:lvl3pPr>
            <a:lvl4pPr marL="1704960" indent="-243565" defTabSz="972571">
              <a:defRPr>
                <a:solidFill>
                  <a:schemeClr val="tx1"/>
                </a:solidFill>
                <a:latin typeface="Arial" pitchFamily="34" charset="0"/>
              </a:defRPr>
            </a:lvl4pPr>
            <a:lvl5pPr marL="2192091" indent="-243565" defTabSz="972571">
              <a:defRPr>
                <a:solidFill>
                  <a:schemeClr val="tx1"/>
                </a:solidFill>
                <a:latin typeface="Arial" pitchFamily="34" charset="0"/>
              </a:defRPr>
            </a:lvl5pPr>
            <a:lvl6pPr marL="2679221" indent="-243565" defTabSz="972571" eaLnBrk="0" fontAlgn="base" hangingPunct="0">
              <a:spcBef>
                <a:spcPct val="0"/>
              </a:spcBef>
              <a:spcAft>
                <a:spcPct val="0"/>
              </a:spcAft>
              <a:defRPr>
                <a:solidFill>
                  <a:schemeClr val="tx1"/>
                </a:solidFill>
                <a:latin typeface="Arial" pitchFamily="34" charset="0"/>
              </a:defRPr>
            </a:lvl6pPr>
            <a:lvl7pPr marL="3166353" indent="-243565" defTabSz="972571" eaLnBrk="0" fontAlgn="base" hangingPunct="0">
              <a:spcBef>
                <a:spcPct val="0"/>
              </a:spcBef>
              <a:spcAft>
                <a:spcPct val="0"/>
              </a:spcAft>
              <a:defRPr>
                <a:solidFill>
                  <a:schemeClr val="tx1"/>
                </a:solidFill>
                <a:latin typeface="Arial" pitchFamily="34" charset="0"/>
              </a:defRPr>
            </a:lvl7pPr>
            <a:lvl8pPr marL="3653484" indent="-243565" defTabSz="972571" eaLnBrk="0" fontAlgn="base" hangingPunct="0">
              <a:spcBef>
                <a:spcPct val="0"/>
              </a:spcBef>
              <a:spcAft>
                <a:spcPct val="0"/>
              </a:spcAft>
              <a:defRPr>
                <a:solidFill>
                  <a:schemeClr val="tx1"/>
                </a:solidFill>
                <a:latin typeface="Arial" pitchFamily="34" charset="0"/>
              </a:defRPr>
            </a:lvl8pPr>
            <a:lvl9pPr marL="4140616" indent="-243565" defTabSz="972571" eaLnBrk="0" fontAlgn="base" hangingPunct="0">
              <a:spcBef>
                <a:spcPct val="0"/>
              </a:spcBef>
              <a:spcAft>
                <a:spcPct val="0"/>
              </a:spcAft>
              <a:defRPr>
                <a:solidFill>
                  <a:schemeClr val="tx1"/>
                </a:solidFill>
                <a:latin typeface="Arial" pitchFamily="34" charset="0"/>
              </a:defRPr>
            </a:lvl9pPr>
          </a:lstStyle>
          <a:p>
            <a:fld id="{4E0EF9D6-4CAE-4B03-9F31-7062017A4BB6}" type="slidenum">
              <a:rPr lang="en-US" altLang="en-US">
                <a:solidFill>
                  <a:prstClr val="black"/>
                </a:solidFill>
                <a:latin typeface="Times New Roman" pitchFamily="18" charset="0"/>
                <a:ea typeface="ＭＳ Ｐゴシック" pitchFamily="6" charset="-128"/>
              </a:rPr>
              <a:pPr/>
              <a:t>14</a:t>
            </a:fld>
            <a:endParaRPr lang="en-US" altLang="en-US">
              <a:solidFill>
                <a:prstClr val="black"/>
              </a:solidFill>
              <a:latin typeface="Times New Roman" pitchFamily="18" charset="0"/>
              <a:ea typeface="ＭＳ Ｐゴシック" pitchFamily="6" charset="-128"/>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CA" altLang="en-US" noProof="0" dirty="0">
                <a:latin typeface="Times New Roman" pitchFamily="18" charset="0"/>
                <a:ea typeface="ＭＳ Ｐゴシック" pitchFamily="6" charset="-128"/>
              </a:rPr>
              <a:t>Ceci nous amène donc à l’l’IMDPE. </a:t>
            </a:r>
            <a:r>
              <a:rPr lang="fr-CA" altLang="en-US" baseline="0" noProof="0" dirty="0">
                <a:latin typeface="Times New Roman" pitchFamily="18" charset="0"/>
                <a:ea typeface="ＭＳ Ｐゴシック" pitchFamily="6" charset="-128"/>
              </a:rPr>
              <a:t>La vision de l’IMDPE était d’avoir une mesure qui produirait des données utiles sur la santé développementale des enfants au niveau de la population afin qu’on puisse connaître l’état de santé de tous les enfants.</a:t>
            </a:r>
          </a:p>
          <a:p>
            <a:pPr eaLnBrk="1" hangingPunct="1"/>
            <a:r>
              <a:rPr lang="fr-CA" altLang="en-US" noProof="0" dirty="0">
                <a:latin typeface="Times New Roman" pitchFamily="18" charset="0"/>
                <a:ea typeface="ＭＳ Ｐゴシック" pitchFamily="6" charset="-128"/>
              </a:rPr>
              <a:t>Cet instrument fut développé au Canada entre les années 1997 et 2000 dans le but de mesurer</a:t>
            </a:r>
            <a:r>
              <a:rPr lang="fr-CA" altLang="en-US" baseline="0" noProof="0" dirty="0">
                <a:latin typeface="Times New Roman" pitchFamily="18" charset="0"/>
                <a:ea typeface="ＭＳ Ｐゴシック" pitchFamily="6" charset="-128"/>
              </a:rPr>
              <a:t> le développement holistique de chaque enfant dans la population.</a:t>
            </a:r>
            <a:endParaRPr lang="fr-CA" altLang="en-US" noProof="0" dirty="0">
              <a:latin typeface="Times New Roman" pitchFamily="18" charset="0"/>
              <a:ea typeface="ＭＳ Ｐゴシック" pitchFamily="6" charset="-128"/>
            </a:endParaRPr>
          </a:p>
          <a:p>
            <a:pPr eaLnBrk="1" hangingPunct="1"/>
            <a:r>
              <a:rPr lang="fr-CA" altLang="en-US" noProof="0" dirty="0">
                <a:latin typeface="Times New Roman" pitchFamily="18" charset="0"/>
                <a:ea typeface="ＭＳ Ｐゴシック" pitchFamily="6" charset="-128"/>
              </a:rPr>
              <a:t>Les données recueillies</a:t>
            </a:r>
            <a:r>
              <a:rPr lang="fr-CA" altLang="en-US" baseline="0" noProof="0" dirty="0">
                <a:latin typeface="Times New Roman" pitchFamily="18" charset="0"/>
                <a:ea typeface="ＭＳ Ｐゴシック" pitchFamily="6" charset="-128"/>
              </a:rPr>
              <a:t> de l’IMDPE nous permettent d’amasser de l’information sur des critères d’évaluation du développement de la petite enfance au même niveau que les taux de naissance ou de survie.</a:t>
            </a:r>
            <a:endParaRPr lang="fr-CA" altLang="en-US" noProof="0" dirty="0">
              <a:latin typeface="Times New Roman" pitchFamily="18" charset="0"/>
              <a:ea typeface="ＭＳ Ｐゴシック" pitchFamily="6" charset="-128"/>
            </a:endParaRPr>
          </a:p>
        </p:txBody>
      </p:sp>
    </p:spTree>
    <p:extLst>
      <p:ext uri="{BB962C8B-B14F-4D97-AF65-F5344CB8AC3E}">
        <p14:creationId xmlns:p14="http://schemas.microsoft.com/office/powerpoint/2010/main" val="211882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CA" dirty="0">
                <a:solidFill>
                  <a:schemeClr val="accent4">
                    <a:lumMod val="10000"/>
                  </a:schemeClr>
                </a:solidFill>
                <a:latin typeface="Times New Roman" panose="02020603050405020304" pitchFamily="18" charset="0"/>
                <a:ea typeface="ＭＳ Ｐゴシック" charset="-128"/>
                <a:cs typeface="Times New Roman" panose="02020603050405020304" pitchFamily="18" charset="0"/>
              </a:rPr>
              <a:t>Le but de l’IMDPE est de mesurer la santé développementale des enfants au début de leur cheminement scolaire. Ceci fait référence aux habiletés d’un enfant à répondre aux exigences de l’école, telles qu’être assez confortable pour explorer ou poser des questions, écouter l’enseignant(e), jouer et travailler avec d’autres enfants et se souvenir des règlements et les suivre. </a:t>
            </a:r>
          </a:p>
          <a:p>
            <a:pPr>
              <a:defRPr/>
            </a:pPr>
            <a:r>
              <a:rPr lang="fr-CA" dirty="0">
                <a:solidFill>
                  <a:schemeClr val="accent4">
                    <a:lumMod val="10000"/>
                  </a:schemeClr>
                </a:solidFill>
                <a:latin typeface="Times New Roman" panose="02020603050405020304" pitchFamily="18" charset="0"/>
                <a:ea typeface="ＭＳ Ｐゴシック" charset="-128"/>
                <a:cs typeface="Times New Roman" panose="02020603050405020304" pitchFamily="18" charset="0"/>
              </a:rPr>
              <a:t>En bref, c’est la capacité d’un enfant de bénéficier des activités éducationnelles offertes par l’école.</a:t>
            </a:r>
          </a:p>
          <a:p>
            <a:endParaRPr lang="en-CA" dirty="0"/>
          </a:p>
          <a:p>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15</a:t>
            </a:fld>
            <a:endParaRPr lang="en-CA" dirty="0"/>
          </a:p>
        </p:txBody>
      </p:sp>
    </p:spTree>
    <p:extLst>
      <p:ext uri="{BB962C8B-B14F-4D97-AF65-F5344CB8AC3E}">
        <p14:creationId xmlns:p14="http://schemas.microsoft.com/office/powerpoint/2010/main" val="3932678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Notes Placeholder 2"/>
          <p:cNvSpPr>
            <a:spLocks noGrp="1"/>
          </p:cNvSpPr>
          <p:nvPr>
            <p:ph type="body" idx="1"/>
          </p:nvPr>
        </p:nvSpPr>
        <p:spPr/>
        <p:txBody>
          <a:bodyPr/>
          <a:lstStyle/>
          <a:p>
            <a:pPr defTabSz="974263">
              <a:defRPr/>
            </a:pPr>
            <a:r>
              <a:rPr lang="fr-CA" altLang="en-US" noProof="0" dirty="0">
                <a:solidFill>
                  <a:schemeClr val="accent4">
                    <a:lumMod val="10000"/>
                  </a:schemeClr>
                </a:solidFill>
                <a:effectLst/>
                <a:latin typeface="Times New Roman" panose="02020603050405020304" pitchFamily="18" charset="0"/>
                <a:ea typeface="ＭＳ Ｐゴシック" charset="-128"/>
                <a:cs typeface="Times New Roman" panose="02020603050405020304" pitchFamily="18" charset="0"/>
              </a:rPr>
              <a:t>Jusqu’à ce jour, l’IMDPE fut recueilli pour plus de 1</a:t>
            </a:r>
            <a:r>
              <a:rPr lang="fr-CA" altLang="en-US" baseline="0" noProof="0" dirty="0">
                <a:solidFill>
                  <a:schemeClr val="accent4">
                    <a:lumMod val="10000"/>
                  </a:schemeClr>
                </a:solidFill>
                <a:effectLst/>
                <a:latin typeface="Times New Roman" panose="02020603050405020304" pitchFamily="18" charset="0"/>
                <a:ea typeface="ＭＳ Ｐゴシック" charset="-128"/>
                <a:cs typeface="Times New Roman" panose="02020603050405020304" pitchFamily="18" charset="0"/>
              </a:rPr>
              <a:t> 0</a:t>
            </a:r>
            <a:r>
              <a:rPr lang="fr-CA" altLang="en-US" noProof="0" dirty="0">
                <a:solidFill>
                  <a:schemeClr val="accent4">
                    <a:lumMod val="10000"/>
                  </a:schemeClr>
                </a:solidFill>
                <a:effectLst/>
                <a:latin typeface="Times New Roman" panose="02020603050405020304" pitchFamily="18" charset="0"/>
                <a:ea typeface="ＭＳ Ｐゴシック" charset="-128"/>
                <a:cs typeface="Times New Roman" panose="02020603050405020304" pitchFamily="18" charset="0"/>
              </a:rPr>
              <a:t>00 000 d’enfants au niveau provincial ou territorial dans 10 provinces et 2 territoires au Canada. Certaines provinces et certains territoires ont même eu plusieurs mises en œuvre</a:t>
            </a:r>
            <a:r>
              <a:rPr lang="fr-CA" altLang="en-US" baseline="0" noProof="0" dirty="0">
                <a:solidFill>
                  <a:schemeClr val="accent4">
                    <a:lumMod val="10000"/>
                  </a:schemeClr>
                </a:solidFill>
                <a:effectLst/>
                <a:latin typeface="Times New Roman" panose="02020603050405020304" pitchFamily="18" charset="0"/>
                <a:ea typeface="ＭＳ Ｐゴシック" charset="-128"/>
                <a:cs typeface="Times New Roman" panose="02020603050405020304" pitchFamily="18" charset="0"/>
              </a:rPr>
              <a:t> au fils des ans.</a:t>
            </a:r>
            <a:endParaRPr lang="fr-CA" altLang="en-US" noProof="0" dirty="0">
              <a:solidFill>
                <a:schemeClr val="accent4">
                  <a:lumMod val="10000"/>
                </a:schemeClr>
              </a:solidFill>
              <a:effectLst/>
              <a:latin typeface="Times New Roman" panose="02020603050405020304" pitchFamily="18" charset="0"/>
              <a:ea typeface="ＭＳ Ｐゴシック" charset="-128"/>
              <a:cs typeface="Times New Roman" panose="02020603050405020304" pitchFamily="18" charset="0"/>
            </a:endParaRPr>
          </a:p>
        </p:txBody>
      </p:sp>
      <p:sp>
        <p:nvSpPr>
          <p:cNvPr id="79876" name="Slide Number Placeholder 3"/>
          <p:cNvSpPr>
            <a:spLocks noGrp="1"/>
          </p:cNvSpPr>
          <p:nvPr>
            <p:ph type="sldNum" sz="quarter" idx="5"/>
          </p:nvPr>
        </p:nvSpPr>
        <p:spPr/>
        <p:txBody>
          <a:bodyPr/>
          <a:lstStyle>
            <a:lvl1pPr defTabSz="930156">
              <a:defRPr>
                <a:solidFill>
                  <a:schemeClr val="tx1"/>
                </a:solidFill>
                <a:latin typeface="Arial" pitchFamily="34" charset="0"/>
              </a:defRPr>
            </a:lvl1pPr>
            <a:lvl2pPr marL="757066" indent="-291179" defTabSz="930156">
              <a:defRPr>
                <a:solidFill>
                  <a:schemeClr val="tx1"/>
                </a:solidFill>
                <a:latin typeface="Arial" pitchFamily="34" charset="0"/>
              </a:defRPr>
            </a:lvl2pPr>
            <a:lvl3pPr marL="1164717" indent="-232943" defTabSz="930156">
              <a:defRPr>
                <a:solidFill>
                  <a:schemeClr val="tx1"/>
                </a:solidFill>
                <a:latin typeface="Arial" pitchFamily="34" charset="0"/>
              </a:defRPr>
            </a:lvl3pPr>
            <a:lvl4pPr marL="1630604" indent="-232943" defTabSz="930156">
              <a:defRPr>
                <a:solidFill>
                  <a:schemeClr val="tx1"/>
                </a:solidFill>
                <a:latin typeface="Arial" pitchFamily="34" charset="0"/>
              </a:defRPr>
            </a:lvl4pPr>
            <a:lvl5pPr marL="2096491" indent="-232943" defTabSz="930156">
              <a:defRPr>
                <a:solidFill>
                  <a:schemeClr val="tx1"/>
                </a:solidFill>
                <a:latin typeface="Arial" pitchFamily="34" charset="0"/>
              </a:defRPr>
            </a:lvl5pPr>
            <a:lvl6pPr marL="2562377" indent="-232943" defTabSz="930156" eaLnBrk="0" fontAlgn="base" hangingPunct="0">
              <a:spcBef>
                <a:spcPct val="0"/>
              </a:spcBef>
              <a:spcAft>
                <a:spcPct val="0"/>
              </a:spcAft>
              <a:defRPr>
                <a:solidFill>
                  <a:schemeClr val="tx1"/>
                </a:solidFill>
                <a:latin typeface="Arial" pitchFamily="34" charset="0"/>
              </a:defRPr>
            </a:lvl6pPr>
            <a:lvl7pPr marL="3028264" indent="-232943" defTabSz="930156" eaLnBrk="0" fontAlgn="base" hangingPunct="0">
              <a:spcBef>
                <a:spcPct val="0"/>
              </a:spcBef>
              <a:spcAft>
                <a:spcPct val="0"/>
              </a:spcAft>
              <a:defRPr>
                <a:solidFill>
                  <a:schemeClr val="tx1"/>
                </a:solidFill>
                <a:latin typeface="Arial" pitchFamily="34" charset="0"/>
              </a:defRPr>
            </a:lvl7pPr>
            <a:lvl8pPr marL="3494151" indent="-232943" defTabSz="930156" eaLnBrk="0" fontAlgn="base" hangingPunct="0">
              <a:spcBef>
                <a:spcPct val="0"/>
              </a:spcBef>
              <a:spcAft>
                <a:spcPct val="0"/>
              </a:spcAft>
              <a:defRPr>
                <a:solidFill>
                  <a:schemeClr val="tx1"/>
                </a:solidFill>
                <a:latin typeface="Arial" pitchFamily="34" charset="0"/>
              </a:defRPr>
            </a:lvl8pPr>
            <a:lvl9pPr marL="3960038" indent="-232943" defTabSz="930156" eaLnBrk="0" fontAlgn="base" hangingPunct="0">
              <a:spcBef>
                <a:spcPct val="0"/>
              </a:spcBef>
              <a:spcAft>
                <a:spcPct val="0"/>
              </a:spcAft>
              <a:defRPr>
                <a:solidFill>
                  <a:schemeClr val="tx1"/>
                </a:solidFill>
                <a:latin typeface="Arial" pitchFamily="34" charset="0"/>
              </a:defRPr>
            </a:lvl9pPr>
          </a:lstStyle>
          <a:p>
            <a:fld id="{DFDEA99C-2F7D-48CD-9511-566F4E8511EF}" type="slidenum">
              <a:rPr lang="en-US" altLang="en-US" smtClean="0"/>
              <a:pPr/>
              <a:t>16</a:t>
            </a:fld>
            <a:endParaRPr lang="en-US" altLang="en-US" dirty="0"/>
          </a:p>
        </p:txBody>
      </p:sp>
      <p:sp>
        <p:nvSpPr>
          <p:cNvPr id="7" name="Slide Image Placeholder 6"/>
          <p:cNvSpPr>
            <a:spLocks noGrp="1" noRot="1" noChangeAspect="1"/>
          </p:cNvSpPr>
          <p:nvPr>
            <p:ph type="sldImg"/>
          </p:nvPr>
        </p:nvSpPr>
        <p:spPr>
          <a:xfrm>
            <a:off x="1349375" y="620713"/>
            <a:ext cx="4367213" cy="2457450"/>
          </a:xfrm>
        </p:spPr>
      </p:sp>
    </p:spTree>
    <p:extLst>
      <p:ext uri="{BB962C8B-B14F-4D97-AF65-F5344CB8AC3E}">
        <p14:creationId xmlns:p14="http://schemas.microsoft.com/office/powerpoint/2010/main" val="6314317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Notes Placeholder 2"/>
          <p:cNvSpPr>
            <a:spLocks noGrp="1"/>
          </p:cNvSpPr>
          <p:nvPr>
            <p:ph type="body" idx="1"/>
          </p:nvPr>
        </p:nvSpPr>
        <p:spPr/>
        <p:txBody>
          <a:bodyPr/>
          <a:lstStyle/>
          <a:p>
            <a:r>
              <a:rPr lang="fr-CA" altLang="en-US" noProof="0" dirty="0">
                <a:latin typeface="Times New Roman" pitchFamily="18" charset="0"/>
                <a:ea typeface="ＭＳ Ｐゴシック" pitchFamily="6" charset="-128"/>
              </a:rPr>
              <a:t>L’IMDPE a également été recueilli</a:t>
            </a:r>
            <a:r>
              <a:rPr lang="fr-CA" altLang="en-US" baseline="0" noProof="0" dirty="0">
                <a:latin typeface="Times New Roman" pitchFamily="18" charset="0"/>
                <a:ea typeface="ＭＳ Ｐゴシック" pitchFamily="6" charset="-128"/>
              </a:rPr>
              <a:t> à divers niveaux à travers le monde. En Australie, par exemple, l’IMDPE a été recueilli à un niveau national 3 fois.</a:t>
            </a:r>
          </a:p>
        </p:txBody>
      </p:sp>
      <p:sp>
        <p:nvSpPr>
          <p:cNvPr id="80900" name="Slide Number Placeholder 3"/>
          <p:cNvSpPr>
            <a:spLocks noGrp="1"/>
          </p:cNvSpPr>
          <p:nvPr>
            <p:ph type="sldNum" sz="quarter" idx="5"/>
          </p:nvPr>
        </p:nvSpPr>
        <p:spPr/>
        <p:txBody>
          <a:bodyPr/>
          <a:lstStyle>
            <a:lvl1pPr defTabSz="930156">
              <a:defRPr>
                <a:solidFill>
                  <a:schemeClr val="tx1"/>
                </a:solidFill>
                <a:latin typeface="Arial" pitchFamily="34" charset="0"/>
              </a:defRPr>
            </a:lvl1pPr>
            <a:lvl2pPr marL="757066" indent="-291179" defTabSz="930156">
              <a:defRPr>
                <a:solidFill>
                  <a:schemeClr val="tx1"/>
                </a:solidFill>
                <a:latin typeface="Arial" pitchFamily="34" charset="0"/>
              </a:defRPr>
            </a:lvl2pPr>
            <a:lvl3pPr marL="1164717" indent="-232943" defTabSz="930156">
              <a:defRPr>
                <a:solidFill>
                  <a:schemeClr val="tx1"/>
                </a:solidFill>
                <a:latin typeface="Arial" pitchFamily="34" charset="0"/>
              </a:defRPr>
            </a:lvl3pPr>
            <a:lvl4pPr marL="1630604" indent="-232943" defTabSz="930156">
              <a:defRPr>
                <a:solidFill>
                  <a:schemeClr val="tx1"/>
                </a:solidFill>
                <a:latin typeface="Arial" pitchFamily="34" charset="0"/>
              </a:defRPr>
            </a:lvl4pPr>
            <a:lvl5pPr marL="2096491" indent="-232943" defTabSz="930156">
              <a:defRPr>
                <a:solidFill>
                  <a:schemeClr val="tx1"/>
                </a:solidFill>
                <a:latin typeface="Arial" pitchFamily="34" charset="0"/>
              </a:defRPr>
            </a:lvl5pPr>
            <a:lvl6pPr marL="2562377" indent="-232943" defTabSz="930156" eaLnBrk="0" fontAlgn="base" hangingPunct="0">
              <a:spcBef>
                <a:spcPct val="0"/>
              </a:spcBef>
              <a:spcAft>
                <a:spcPct val="0"/>
              </a:spcAft>
              <a:defRPr>
                <a:solidFill>
                  <a:schemeClr val="tx1"/>
                </a:solidFill>
                <a:latin typeface="Arial" pitchFamily="34" charset="0"/>
              </a:defRPr>
            </a:lvl6pPr>
            <a:lvl7pPr marL="3028264" indent="-232943" defTabSz="930156" eaLnBrk="0" fontAlgn="base" hangingPunct="0">
              <a:spcBef>
                <a:spcPct val="0"/>
              </a:spcBef>
              <a:spcAft>
                <a:spcPct val="0"/>
              </a:spcAft>
              <a:defRPr>
                <a:solidFill>
                  <a:schemeClr val="tx1"/>
                </a:solidFill>
                <a:latin typeface="Arial" pitchFamily="34" charset="0"/>
              </a:defRPr>
            </a:lvl7pPr>
            <a:lvl8pPr marL="3494151" indent="-232943" defTabSz="930156" eaLnBrk="0" fontAlgn="base" hangingPunct="0">
              <a:spcBef>
                <a:spcPct val="0"/>
              </a:spcBef>
              <a:spcAft>
                <a:spcPct val="0"/>
              </a:spcAft>
              <a:defRPr>
                <a:solidFill>
                  <a:schemeClr val="tx1"/>
                </a:solidFill>
                <a:latin typeface="Arial" pitchFamily="34" charset="0"/>
              </a:defRPr>
            </a:lvl8pPr>
            <a:lvl9pPr marL="3960038" indent="-232943" defTabSz="930156" eaLnBrk="0" fontAlgn="base" hangingPunct="0">
              <a:spcBef>
                <a:spcPct val="0"/>
              </a:spcBef>
              <a:spcAft>
                <a:spcPct val="0"/>
              </a:spcAft>
              <a:defRPr>
                <a:solidFill>
                  <a:schemeClr val="tx1"/>
                </a:solidFill>
                <a:latin typeface="Arial" pitchFamily="34" charset="0"/>
              </a:defRPr>
            </a:lvl9pPr>
          </a:lstStyle>
          <a:p>
            <a:fld id="{708A438C-7942-4387-BA49-3DFA88522D49}" type="slidenum">
              <a:rPr lang="en-US" altLang="en-US" smtClean="0"/>
              <a:pPr/>
              <a:t>17</a:t>
            </a:fld>
            <a:endParaRPr lang="en-US" altLang="en-US" dirty="0"/>
          </a:p>
        </p:txBody>
      </p:sp>
      <p:sp>
        <p:nvSpPr>
          <p:cNvPr id="4" name="Slide Image Placeholder 3"/>
          <p:cNvSpPr>
            <a:spLocks noGrp="1" noRot="1" noChangeAspect="1"/>
          </p:cNvSpPr>
          <p:nvPr>
            <p:ph type="sldImg"/>
          </p:nvPr>
        </p:nvSpPr>
        <p:spPr>
          <a:xfrm>
            <a:off x="1349375" y="620713"/>
            <a:ext cx="4367213" cy="2457450"/>
          </a:xfrm>
        </p:spPr>
      </p:sp>
    </p:spTree>
    <p:extLst>
      <p:ext uri="{BB962C8B-B14F-4D97-AF65-F5344CB8AC3E}">
        <p14:creationId xmlns:p14="http://schemas.microsoft.com/office/powerpoint/2010/main" val="460681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highlight>
                  <a:srgbClr val="FFFF00"/>
                </a:highlight>
              </a:rPr>
              <a:t>Les </a:t>
            </a:r>
            <a:r>
              <a:rPr lang="en-CA" b="1" dirty="0" err="1">
                <a:highlight>
                  <a:srgbClr val="FFFF00"/>
                </a:highlight>
              </a:rPr>
              <a:t>données</a:t>
            </a:r>
            <a:r>
              <a:rPr lang="en-CA" b="1" dirty="0">
                <a:highlight>
                  <a:srgbClr val="FFFF00"/>
                </a:highlight>
              </a:rPr>
              <a:t> de </a:t>
            </a:r>
            <a:r>
              <a:rPr lang="en-CA" b="1" dirty="0" err="1">
                <a:highlight>
                  <a:srgbClr val="FFFF00"/>
                </a:highlight>
              </a:rPr>
              <a:t>l’IMDPE</a:t>
            </a:r>
            <a:r>
              <a:rPr lang="en-CA" b="1" dirty="0">
                <a:highlight>
                  <a:srgbClr val="FFFF00"/>
                </a:highlight>
              </a:rPr>
              <a:t> </a:t>
            </a:r>
            <a:r>
              <a:rPr lang="en-CA" b="1" dirty="0" err="1">
                <a:highlight>
                  <a:srgbClr val="FFFF00"/>
                </a:highlight>
              </a:rPr>
              <a:t>furent</a:t>
            </a:r>
            <a:r>
              <a:rPr lang="en-CA" b="1" dirty="0">
                <a:highlight>
                  <a:srgbClr val="FFFF00"/>
                </a:highlight>
              </a:rPr>
              <a:t> amasses sur </a:t>
            </a:r>
            <a:r>
              <a:rPr lang="en-CA" b="1" dirty="0" err="1">
                <a:highlight>
                  <a:srgbClr val="FFFF00"/>
                </a:highlight>
              </a:rPr>
              <a:t>une</a:t>
            </a:r>
            <a:r>
              <a:rPr lang="en-CA" b="1" dirty="0">
                <a:highlight>
                  <a:srgbClr val="FFFF00"/>
                </a:highlight>
              </a:rPr>
              <a:t> base </a:t>
            </a:r>
            <a:r>
              <a:rPr lang="en-CA" b="1" dirty="0" err="1">
                <a:highlight>
                  <a:srgbClr val="FFFF00"/>
                </a:highlight>
              </a:rPr>
              <a:t>régulière</a:t>
            </a:r>
            <a:r>
              <a:rPr lang="en-CA" b="1" dirty="0">
                <a:highlight>
                  <a:srgbClr val="FFFF00"/>
                </a:highlight>
              </a:rPr>
              <a:t> au </a:t>
            </a:r>
            <a:r>
              <a:rPr lang="en-CA" b="1" dirty="0"/>
              <a:t>Nouvelle-</a:t>
            </a:r>
            <a:r>
              <a:rPr lang="en-CA" b="1" dirty="0" err="1"/>
              <a:t>Écosse</a:t>
            </a:r>
            <a:r>
              <a:rPr lang="en-CA" b="1" dirty="0">
                <a:highlight>
                  <a:srgbClr val="FFFF00"/>
                </a:highlight>
              </a:rPr>
              <a:t> </a:t>
            </a:r>
            <a:r>
              <a:rPr lang="en-CA" b="1" dirty="0" err="1">
                <a:highlight>
                  <a:srgbClr val="FFFF00"/>
                </a:highlight>
              </a:rPr>
              <a:t>depuis</a:t>
            </a:r>
            <a:r>
              <a:rPr lang="en-CA" b="1" dirty="0">
                <a:highlight>
                  <a:srgbClr val="FFFF00"/>
                </a:highlight>
              </a:rPr>
              <a:t> 2006 avec </a:t>
            </a:r>
            <a:r>
              <a:rPr lang="en-CA" b="1" dirty="0" err="1">
                <a:highlight>
                  <a:srgbClr val="FFFF00"/>
                </a:highlight>
              </a:rPr>
              <a:t>plusieurs</a:t>
            </a:r>
            <a:r>
              <a:rPr lang="en-CA" b="1" dirty="0">
                <a:highlight>
                  <a:srgbClr val="FFFF00"/>
                </a:highlight>
              </a:rPr>
              <a:t> </a:t>
            </a:r>
            <a:r>
              <a:rPr lang="en-CA" b="1" dirty="0" err="1">
                <a:highlight>
                  <a:srgbClr val="FFFF00"/>
                </a:highlight>
              </a:rPr>
              <a:t>collectes</a:t>
            </a:r>
            <a:r>
              <a:rPr lang="en-CA" b="1" dirty="0">
                <a:highlight>
                  <a:srgbClr val="FFFF00"/>
                </a:highlight>
              </a:rPr>
              <a:t> de </a:t>
            </a:r>
            <a:r>
              <a:rPr lang="en-CA" b="1" dirty="0" err="1">
                <a:highlight>
                  <a:srgbClr val="FFFF00"/>
                </a:highlight>
              </a:rPr>
              <a:t>données</a:t>
            </a:r>
            <a:r>
              <a:rPr lang="en-CA" b="1" dirty="0">
                <a:highlight>
                  <a:srgbClr val="FFFF00"/>
                </a:highlight>
              </a:rPr>
              <a:t> au </a:t>
            </a:r>
            <a:r>
              <a:rPr lang="en-CA" b="1" dirty="0" err="1">
                <a:highlight>
                  <a:srgbClr val="FFFF00"/>
                </a:highlight>
              </a:rPr>
              <a:t>niveau</a:t>
            </a:r>
            <a:r>
              <a:rPr lang="en-CA" b="1" dirty="0">
                <a:highlight>
                  <a:srgbClr val="FFFF00"/>
                </a:highlight>
              </a:rPr>
              <a:t> provincial </a:t>
            </a:r>
            <a:r>
              <a:rPr lang="en-CA" b="1" dirty="0" err="1">
                <a:highlight>
                  <a:srgbClr val="FFFF00"/>
                </a:highlight>
              </a:rPr>
              <a:t>depuis</a:t>
            </a:r>
            <a:r>
              <a:rPr lang="en-CA" b="1" dirty="0">
                <a:highlight>
                  <a:srgbClr val="FFFF00"/>
                </a:highlight>
              </a:rPr>
              <a:t> </a:t>
            </a:r>
            <a:r>
              <a:rPr lang="en-CA" b="1" dirty="0" err="1">
                <a:highlight>
                  <a:srgbClr val="FFFF00"/>
                </a:highlight>
              </a:rPr>
              <a:t>ce</a:t>
            </a:r>
            <a:r>
              <a:rPr lang="en-CA" b="1" dirty="0">
                <a:highlight>
                  <a:srgbClr val="FFFF00"/>
                </a:highlight>
              </a:rPr>
              <a:t> temps.</a:t>
            </a:r>
          </a:p>
          <a:p>
            <a:endParaRPr lang="en-CA" dirty="0"/>
          </a:p>
        </p:txBody>
      </p:sp>
      <p:sp>
        <p:nvSpPr>
          <p:cNvPr id="4" name="Slide Number Placeholder 3"/>
          <p:cNvSpPr>
            <a:spLocks noGrp="1"/>
          </p:cNvSpPr>
          <p:nvPr>
            <p:ph type="sldNum" sz="quarter" idx="5"/>
          </p:nvPr>
        </p:nvSpPr>
        <p:spPr/>
        <p:txBody>
          <a:bodyPr/>
          <a:lstStyle/>
          <a:p>
            <a:fld id="{C8D2AA18-9B6D-4545-9C5F-B916C7B5E4EB}" type="slidenum">
              <a:rPr lang="en-CA" smtClean="0"/>
              <a:t>18</a:t>
            </a:fld>
            <a:endParaRPr lang="en-CA" dirty="0"/>
          </a:p>
        </p:txBody>
      </p:sp>
    </p:spTree>
    <p:extLst>
      <p:ext uri="{BB962C8B-B14F-4D97-AF65-F5344CB8AC3E}">
        <p14:creationId xmlns:p14="http://schemas.microsoft.com/office/powerpoint/2010/main" val="18455576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p:txBody>
          <a:bodyPr/>
          <a:lstStyle>
            <a:lvl1pPr defTabSz="922687">
              <a:defRPr>
                <a:solidFill>
                  <a:schemeClr val="tx1"/>
                </a:solidFill>
                <a:latin typeface="Arial" pitchFamily="34" charset="0"/>
              </a:defRPr>
            </a:lvl1pPr>
            <a:lvl2pPr marL="750987" indent="-288841" defTabSz="922687">
              <a:defRPr>
                <a:solidFill>
                  <a:schemeClr val="tx1"/>
                </a:solidFill>
                <a:latin typeface="Arial" pitchFamily="34" charset="0"/>
              </a:defRPr>
            </a:lvl2pPr>
            <a:lvl3pPr marL="1155364" indent="-231073" defTabSz="922687">
              <a:defRPr>
                <a:solidFill>
                  <a:schemeClr val="tx1"/>
                </a:solidFill>
                <a:latin typeface="Arial" pitchFamily="34" charset="0"/>
              </a:defRPr>
            </a:lvl3pPr>
            <a:lvl4pPr marL="1617511" indent="-231073" defTabSz="922687">
              <a:defRPr>
                <a:solidFill>
                  <a:schemeClr val="tx1"/>
                </a:solidFill>
                <a:latin typeface="Arial" pitchFamily="34" charset="0"/>
              </a:defRPr>
            </a:lvl4pPr>
            <a:lvl5pPr marL="2079656" indent="-231073" defTabSz="922687">
              <a:defRPr>
                <a:solidFill>
                  <a:schemeClr val="tx1"/>
                </a:solidFill>
                <a:latin typeface="Arial" pitchFamily="34" charset="0"/>
              </a:defRPr>
            </a:lvl5pPr>
            <a:lvl6pPr marL="2541801" indent="-231073" defTabSz="922687" eaLnBrk="0" fontAlgn="base" hangingPunct="0">
              <a:spcBef>
                <a:spcPct val="0"/>
              </a:spcBef>
              <a:spcAft>
                <a:spcPct val="0"/>
              </a:spcAft>
              <a:defRPr>
                <a:solidFill>
                  <a:schemeClr val="tx1"/>
                </a:solidFill>
                <a:latin typeface="Arial" pitchFamily="34" charset="0"/>
              </a:defRPr>
            </a:lvl6pPr>
            <a:lvl7pPr marL="3003947" indent="-231073" defTabSz="922687" eaLnBrk="0" fontAlgn="base" hangingPunct="0">
              <a:spcBef>
                <a:spcPct val="0"/>
              </a:spcBef>
              <a:spcAft>
                <a:spcPct val="0"/>
              </a:spcAft>
              <a:defRPr>
                <a:solidFill>
                  <a:schemeClr val="tx1"/>
                </a:solidFill>
                <a:latin typeface="Arial" pitchFamily="34" charset="0"/>
              </a:defRPr>
            </a:lvl7pPr>
            <a:lvl8pPr marL="3466093" indent="-231073" defTabSz="922687" eaLnBrk="0" fontAlgn="base" hangingPunct="0">
              <a:spcBef>
                <a:spcPct val="0"/>
              </a:spcBef>
              <a:spcAft>
                <a:spcPct val="0"/>
              </a:spcAft>
              <a:defRPr>
                <a:solidFill>
                  <a:schemeClr val="tx1"/>
                </a:solidFill>
                <a:latin typeface="Arial" pitchFamily="34" charset="0"/>
              </a:defRPr>
            </a:lvl8pPr>
            <a:lvl9pPr marL="3928238" indent="-231073" defTabSz="922687" eaLnBrk="0" fontAlgn="base" hangingPunct="0">
              <a:spcBef>
                <a:spcPct val="0"/>
              </a:spcBef>
              <a:spcAft>
                <a:spcPct val="0"/>
              </a:spcAft>
              <a:defRPr>
                <a:solidFill>
                  <a:schemeClr val="tx1"/>
                </a:solidFill>
                <a:latin typeface="Arial" pitchFamily="34" charset="0"/>
              </a:defRPr>
            </a:lvl9pPr>
          </a:lstStyle>
          <a:p>
            <a:fld id="{1B00B73F-4673-4AA5-9609-8BF58CB4989E}" type="slidenum">
              <a:rPr lang="en-US" altLang="en-US" smtClean="0"/>
              <a:pPr/>
              <a:t>19</a:t>
            </a:fld>
            <a:endParaRPr lang="en-US" altLang="en-US" dirty="0"/>
          </a:p>
        </p:txBody>
      </p:sp>
      <p:sp>
        <p:nvSpPr>
          <p:cNvPr id="71684" name="Rectangle 3"/>
          <p:cNvSpPr>
            <a:spLocks noGrp="1" noChangeArrowheads="1"/>
          </p:cNvSpPr>
          <p:nvPr>
            <p:ph type="body" idx="1"/>
          </p:nvPr>
        </p:nvSpPr>
        <p:spPr/>
        <p:txBody>
          <a:bodyPr/>
          <a:lstStyle/>
          <a:p>
            <a:pPr defTabSz="974263">
              <a:defRPr/>
            </a:pPr>
            <a:r>
              <a:rPr lang="fr-CA" altLang="en-US" noProof="0" dirty="0">
                <a:latin typeface="Times New Roman" pitchFamily="18" charset="0"/>
                <a:ea typeface="ＭＳ Ｐゴシック" pitchFamily="6" charset="-128"/>
              </a:rPr>
              <a:t>L’IMDPE a plusieurs objectifs, tels</a:t>
            </a:r>
            <a:r>
              <a:rPr lang="fr-CA" altLang="en-US" baseline="0" noProof="0" dirty="0">
                <a:latin typeface="Times New Roman" pitchFamily="18" charset="0"/>
                <a:ea typeface="ＭＳ Ｐゴシック" pitchFamily="6" charset="-128"/>
              </a:rPr>
              <a:t>…</a:t>
            </a:r>
          </a:p>
          <a:p>
            <a:endParaRPr lang="en-CA" alt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CA" sz="1200" dirty="0">
                <a:latin typeface="Times New Roman" panose="02020603050405020304" pitchFamily="18" charset="0"/>
                <a:cs typeface="Times New Roman" panose="02020603050405020304" pitchFamily="18" charset="0"/>
              </a:rPr>
              <a:t>Qu’offrir de l’information sur les populations d’enfants dans différentes communautés à travers le temps</a:t>
            </a:r>
          </a:p>
          <a:p>
            <a:pPr marL="228600" indent="-228600">
              <a:buFont typeface="+mj-lt"/>
              <a:buAutoNum type="arabicPeriod"/>
            </a:pPr>
            <a:endParaRPr lang="en-CA" alt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CA" altLang="en-US" baseline="0" noProof="0" dirty="0">
                <a:latin typeface="Times New Roman" pitchFamily="18" charset="0"/>
                <a:ea typeface="ＭＳ Ｐゴシック" pitchFamily="6" charset="-128"/>
              </a:rPr>
              <a:t>identifier les endroits ayant les plus grands besoins et les plus grandes forces…</a:t>
            </a:r>
          </a:p>
          <a:p>
            <a:pPr marL="228600" indent="-228600">
              <a:buFont typeface="+mj-lt"/>
              <a:buAutoNum type="arabicPeriod"/>
            </a:pPr>
            <a:endParaRPr lang="en-CA" alt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CA" altLang="en-US" baseline="0" noProof="0" dirty="0">
                <a:latin typeface="Times New Roman" pitchFamily="18" charset="0"/>
                <a:ea typeface="ＭＳ Ｐゴシック" pitchFamily="6" charset="-128"/>
              </a:rPr>
              <a:t>prédire le succès académique des enfants au primaire… </a:t>
            </a:r>
            <a:endParaRPr lang="en-CA" altLang="en-US" baseline="0" noProof="0" dirty="0">
              <a:latin typeface="Times New Roman" pitchFamily="18" charset="0"/>
              <a:ea typeface="ＭＳ Ｐゴシック" pitchFamily="6" charset="-128"/>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CA" altLang="en-US" baseline="0" noProof="0" dirty="0">
              <a:latin typeface="Times New Roman" pitchFamily="18" charset="0"/>
              <a:ea typeface="ＭＳ Ｐゴシック" pitchFamily="6" charset="-128"/>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CA" altLang="en-US" baseline="0" noProof="0" dirty="0">
                <a:latin typeface="Times New Roman" pitchFamily="18" charset="0"/>
                <a:ea typeface="ＭＳ Ｐゴシック" pitchFamily="6" charset="-128"/>
              </a:rPr>
              <a:t>offrir une image de l’apprentissage chez les jeunes enfants au niveau de la communauté et aider à identifier les écarts dans les programmes et les services dans les premières années. </a:t>
            </a:r>
          </a:p>
          <a:p>
            <a:pPr defTabSz="974263">
              <a:defRPr/>
            </a:pPr>
            <a:endParaRPr lang="fr-CA" altLang="en-US" baseline="0" noProof="0" dirty="0">
              <a:latin typeface="Times New Roman" pitchFamily="18" charset="0"/>
              <a:ea typeface="ＭＳ Ｐゴシック" pitchFamily="6" charset="-128"/>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fr-CA" altLang="en-US" baseline="0" noProof="0" dirty="0">
              <a:latin typeface="Times New Roman" pitchFamily="18" charset="0"/>
              <a:ea typeface="ＭＳ Ｐゴシック" pitchFamily="6" charset="-128"/>
            </a:endParaRPr>
          </a:p>
        </p:txBody>
      </p:sp>
      <p:sp>
        <p:nvSpPr>
          <p:cNvPr id="4" name="Slide Image Placeholder 3"/>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2044916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Agenda</a:t>
            </a:r>
          </a:p>
          <a:p>
            <a:r>
              <a:rPr lang="en-CA" sz="1200" b="1" kern="1200" dirty="0">
                <a:solidFill>
                  <a:schemeClr val="tx1"/>
                </a:solidFill>
                <a:effectLst/>
                <a:latin typeface="+mn-lt"/>
                <a:ea typeface="+mn-ea"/>
                <a:cs typeface="+mn-cs"/>
              </a:rPr>
              <a:t>Dur</a:t>
            </a:r>
            <a:r>
              <a:rPr lang="fr-CA" sz="1200" b="1" kern="1200" dirty="0" err="1">
                <a:solidFill>
                  <a:schemeClr val="tx1"/>
                </a:solidFill>
                <a:effectLst/>
                <a:latin typeface="+mn-lt"/>
                <a:ea typeface="+mn-ea"/>
                <a:cs typeface="+mn-cs"/>
              </a:rPr>
              <a:t>ée</a:t>
            </a:r>
            <a:r>
              <a:rPr lang="fr-CA" sz="1200" b="1" kern="1200" dirty="0">
                <a:solidFill>
                  <a:schemeClr val="tx1"/>
                </a:solidFill>
                <a:effectLst/>
                <a:latin typeface="+mn-lt"/>
                <a:ea typeface="+mn-ea"/>
                <a:cs typeface="+mn-cs"/>
              </a:rPr>
              <a:t> de la présentation </a:t>
            </a:r>
            <a:r>
              <a:rPr lang="en-CA" sz="1200" b="1" kern="1200" dirty="0">
                <a:solidFill>
                  <a:schemeClr val="tx1"/>
                </a:solidFill>
                <a:effectLst/>
                <a:latin typeface="+mn-lt"/>
                <a:ea typeface="+mn-ea"/>
                <a:cs typeface="+mn-cs"/>
              </a:rPr>
              <a:t>: Environ </a:t>
            </a:r>
            <a:r>
              <a:rPr lang="en-CA" sz="1200" b="1" kern="1200" dirty="0" err="1">
                <a:solidFill>
                  <a:schemeClr val="tx1"/>
                </a:solidFill>
                <a:effectLst/>
                <a:latin typeface="+mn-lt"/>
                <a:ea typeface="+mn-ea"/>
                <a:cs typeface="+mn-cs"/>
              </a:rPr>
              <a:t>une</a:t>
            </a:r>
            <a:r>
              <a:rPr lang="en-CA" sz="1200" b="1" kern="1200" dirty="0">
                <a:solidFill>
                  <a:schemeClr val="tx1"/>
                </a:solidFill>
                <a:effectLst/>
                <a:latin typeface="+mn-lt"/>
                <a:ea typeface="+mn-ea"/>
                <a:cs typeface="+mn-cs"/>
              </a:rPr>
              <a:t> </a:t>
            </a:r>
            <a:r>
              <a:rPr lang="en-CA" sz="1200" b="1" kern="1200" dirty="0" err="1">
                <a:solidFill>
                  <a:schemeClr val="tx1"/>
                </a:solidFill>
                <a:effectLst/>
                <a:latin typeface="+mn-lt"/>
                <a:ea typeface="+mn-ea"/>
                <a:cs typeface="+mn-cs"/>
              </a:rPr>
              <a:t>heure</a:t>
            </a:r>
            <a:endParaRPr lang="en-CA" sz="1200" b="1" kern="1200" dirty="0">
              <a:solidFill>
                <a:schemeClr val="tx1"/>
              </a:solidFill>
              <a:effectLst/>
              <a:latin typeface="+mn-lt"/>
              <a:ea typeface="+mn-ea"/>
              <a:cs typeface="+mn-cs"/>
            </a:endParaRPr>
          </a:p>
          <a:p>
            <a:endParaRPr lang="en-CA" sz="1200" b="1" kern="120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Questions : Si </a:t>
            </a:r>
            <a:r>
              <a:rPr lang="en-CA" sz="1200" b="1" kern="1200" dirty="0" err="1">
                <a:solidFill>
                  <a:schemeClr val="tx1"/>
                </a:solidFill>
                <a:effectLst/>
                <a:latin typeface="+mn-lt"/>
                <a:ea typeface="+mn-ea"/>
                <a:cs typeface="+mn-cs"/>
              </a:rPr>
              <a:t>vous</a:t>
            </a:r>
            <a:r>
              <a:rPr lang="en-CA" sz="1200" b="1" kern="1200" dirty="0">
                <a:solidFill>
                  <a:schemeClr val="tx1"/>
                </a:solidFill>
                <a:effectLst/>
                <a:latin typeface="+mn-lt"/>
                <a:ea typeface="+mn-ea"/>
                <a:cs typeface="+mn-cs"/>
              </a:rPr>
              <a:t> </a:t>
            </a:r>
            <a:r>
              <a:rPr lang="en-CA" sz="1200" b="1" kern="1200" dirty="0" err="1">
                <a:solidFill>
                  <a:schemeClr val="tx1"/>
                </a:solidFill>
                <a:effectLst/>
                <a:latin typeface="+mn-lt"/>
                <a:ea typeface="+mn-ea"/>
                <a:cs typeface="+mn-cs"/>
              </a:rPr>
              <a:t>avez</a:t>
            </a:r>
            <a:r>
              <a:rPr lang="en-CA" sz="1200" b="1" kern="1200" dirty="0">
                <a:solidFill>
                  <a:schemeClr val="tx1"/>
                </a:solidFill>
                <a:effectLst/>
                <a:latin typeface="+mn-lt"/>
                <a:ea typeface="+mn-ea"/>
                <a:cs typeface="+mn-cs"/>
              </a:rPr>
              <a:t> des questions </a:t>
            </a:r>
            <a:r>
              <a:rPr lang="en-CA" sz="1200" b="1" kern="1200" dirty="0" err="1">
                <a:solidFill>
                  <a:schemeClr val="tx1"/>
                </a:solidFill>
                <a:effectLst/>
                <a:latin typeface="+mn-lt"/>
                <a:ea typeface="+mn-ea"/>
                <a:cs typeface="+mn-cs"/>
              </a:rPr>
              <a:t>lors</a:t>
            </a:r>
            <a:r>
              <a:rPr lang="en-CA" sz="1200" b="1" kern="1200" dirty="0">
                <a:solidFill>
                  <a:schemeClr val="tx1"/>
                </a:solidFill>
                <a:effectLst/>
                <a:latin typeface="+mn-lt"/>
                <a:ea typeface="+mn-ea"/>
                <a:cs typeface="+mn-cs"/>
              </a:rPr>
              <a:t> de </a:t>
            </a:r>
            <a:r>
              <a:rPr lang="en-CA" sz="1200" b="1" kern="1200" dirty="0" err="1">
                <a:solidFill>
                  <a:schemeClr val="tx1"/>
                </a:solidFill>
                <a:effectLst/>
                <a:latin typeface="+mn-lt"/>
                <a:ea typeface="+mn-ea"/>
                <a:cs typeface="+mn-cs"/>
              </a:rPr>
              <a:t>ce</a:t>
            </a:r>
            <a:r>
              <a:rPr lang="en-CA" sz="1200" b="1" kern="1200" dirty="0">
                <a:solidFill>
                  <a:schemeClr val="tx1"/>
                </a:solidFill>
                <a:effectLst/>
                <a:latin typeface="+mn-lt"/>
                <a:ea typeface="+mn-ea"/>
                <a:cs typeface="+mn-cs"/>
              </a:rPr>
              <a:t> </a:t>
            </a:r>
            <a:r>
              <a:rPr lang="en-CA" sz="1200" b="1" kern="1200" dirty="0" err="1">
                <a:solidFill>
                  <a:schemeClr val="tx1"/>
                </a:solidFill>
                <a:effectLst/>
                <a:latin typeface="+mn-lt"/>
                <a:ea typeface="+mn-ea"/>
                <a:cs typeface="+mn-cs"/>
              </a:rPr>
              <a:t>wébinaire</a:t>
            </a:r>
            <a:r>
              <a:rPr lang="en-CA" sz="1200" b="1" kern="1200" dirty="0">
                <a:solidFill>
                  <a:schemeClr val="tx1"/>
                </a:solidFill>
                <a:effectLst/>
                <a:latin typeface="+mn-lt"/>
                <a:ea typeface="+mn-ea"/>
                <a:cs typeface="+mn-cs"/>
              </a:rPr>
              <a:t>, </a:t>
            </a:r>
            <a:r>
              <a:rPr lang="en-CA" sz="1200" b="1" kern="1200" dirty="0" err="1">
                <a:solidFill>
                  <a:schemeClr val="tx1"/>
                </a:solidFill>
                <a:effectLst/>
                <a:latin typeface="+mn-lt"/>
                <a:ea typeface="+mn-ea"/>
                <a:cs typeface="+mn-cs"/>
              </a:rPr>
              <a:t>n’hésitez</a:t>
            </a:r>
            <a:r>
              <a:rPr lang="en-CA" sz="1200" b="1" kern="1200" dirty="0">
                <a:solidFill>
                  <a:schemeClr val="tx1"/>
                </a:solidFill>
                <a:effectLst/>
                <a:latin typeface="+mn-lt"/>
                <a:ea typeface="+mn-ea"/>
                <a:cs typeface="+mn-cs"/>
              </a:rPr>
              <a:t> pas à les faire </a:t>
            </a:r>
            <a:r>
              <a:rPr lang="en-CA" sz="1200" b="1" kern="1200" dirty="0" err="1">
                <a:solidFill>
                  <a:schemeClr val="tx1"/>
                </a:solidFill>
                <a:effectLst/>
                <a:latin typeface="+mn-lt"/>
                <a:ea typeface="+mn-ea"/>
                <a:cs typeface="+mn-cs"/>
              </a:rPr>
              <a:t>parvenir</a:t>
            </a:r>
            <a:r>
              <a:rPr lang="en-CA" sz="1200" b="1" kern="1200" dirty="0">
                <a:solidFill>
                  <a:schemeClr val="tx1"/>
                </a:solidFill>
                <a:effectLst/>
                <a:latin typeface="+mn-lt"/>
                <a:ea typeface="+mn-ea"/>
                <a:cs typeface="+mn-cs"/>
              </a:rPr>
              <a:t> à la </a:t>
            </a:r>
            <a:r>
              <a:rPr lang="en-CA" sz="1200" b="1" kern="1200" dirty="0" err="1">
                <a:solidFill>
                  <a:schemeClr val="tx1"/>
                </a:solidFill>
                <a:effectLst/>
                <a:latin typeface="+mn-lt"/>
                <a:ea typeface="+mn-ea"/>
                <a:cs typeface="+mn-cs"/>
              </a:rPr>
              <a:t>coordonnatrice</a:t>
            </a:r>
            <a:r>
              <a:rPr lang="en-CA" sz="1200" b="1" kern="1200" dirty="0">
                <a:solidFill>
                  <a:schemeClr val="tx1"/>
                </a:solidFill>
                <a:effectLst/>
                <a:latin typeface="+mn-lt"/>
                <a:ea typeface="+mn-ea"/>
                <a:cs typeface="+mn-cs"/>
              </a:rPr>
              <a:t> de </a:t>
            </a:r>
            <a:r>
              <a:rPr lang="en-CA" sz="1200" b="1" kern="1200" dirty="0" err="1">
                <a:solidFill>
                  <a:schemeClr val="tx1"/>
                </a:solidFill>
                <a:effectLst/>
                <a:latin typeface="+mn-lt"/>
                <a:ea typeface="+mn-ea"/>
                <a:cs typeface="+mn-cs"/>
              </a:rPr>
              <a:t>l’IMPDE</a:t>
            </a:r>
            <a:r>
              <a:rPr lang="en-CA" sz="1200" b="1" kern="1200" dirty="0">
                <a:solidFill>
                  <a:schemeClr val="tx1"/>
                </a:solidFill>
                <a:effectLst/>
                <a:latin typeface="+mn-lt"/>
                <a:ea typeface="+mn-ea"/>
                <a:cs typeface="+mn-cs"/>
              </a:rPr>
              <a:t> à </a:t>
            </a:r>
            <a:r>
              <a:rPr lang="en-CA" sz="1200" b="1" i="1" kern="1200" dirty="0" err="1">
                <a:solidFill>
                  <a:schemeClr val="tx1"/>
                </a:solidFill>
                <a:effectLst/>
                <a:latin typeface="+mn-lt"/>
                <a:ea typeface="+mn-ea"/>
                <a:cs typeface="+mn-cs"/>
              </a:rPr>
              <a:t>l’Offord</a:t>
            </a:r>
            <a:r>
              <a:rPr lang="en-CA" sz="1200" b="1" i="1" kern="1200" dirty="0">
                <a:solidFill>
                  <a:schemeClr val="tx1"/>
                </a:solidFill>
                <a:effectLst/>
                <a:latin typeface="+mn-lt"/>
                <a:ea typeface="+mn-ea"/>
                <a:cs typeface="+mn-cs"/>
              </a:rPr>
              <a:t> Centre for Child Studies </a:t>
            </a:r>
            <a:r>
              <a:rPr lang="en-CA" sz="1200" b="1" i="0" kern="1200" dirty="0">
                <a:solidFill>
                  <a:schemeClr val="tx1"/>
                </a:solidFill>
                <a:effectLst/>
                <a:latin typeface="+mn-lt"/>
                <a:ea typeface="+mn-ea"/>
                <a:cs typeface="+mn-cs"/>
              </a:rPr>
              <a:t>à </a:t>
            </a:r>
            <a:r>
              <a:rPr lang="en-CA" sz="1200" b="1" i="0" kern="1200" dirty="0" err="1">
                <a:solidFill>
                  <a:schemeClr val="tx1"/>
                </a:solidFill>
                <a:effectLst/>
                <a:latin typeface="+mn-lt"/>
                <a:ea typeface="+mn-ea"/>
                <a:cs typeface="+mn-cs"/>
              </a:rPr>
              <a:t>l’adresse</a:t>
            </a:r>
            <a:r>
              <a:rPr lang="en-CA" sz="1200" b="1" i="0" kern="1200" dirty="0">
                <a:solidFill>
                  <a:schemeClr val="tx1"/>
                </a:solidFill>
                <a:effectLst/>
                <a:latin typeface="+mn-lt"/>
                <a:ea typeface="+mn-ea"/>
                <a:cs typeface="+mn-cs"/>
              </a:rPr>
              <a:t> </a:t>
            </a:r>
            <a:r>
              <a:rPr lang="en-CA" sz="1200" b="1" i="0" kern="1200" dirty="0" err="1">
                <a:solidFill>
                  <a:schemeClr val="tx1"/>
                </a:solidFill>
                <a:effectLst/>
                <a:latin typeface="+mn-lt"/>
                <a:ea typeface="+mn-ea"/>
                <a:cs typeface="+mn-cs"/>
              </a:rPr>
              <a:t>électronique</a:t>
            </a:r>
            <a:r>
              <a:rPr lang="en-CA" sz="1200" b="1" i="0" kern="1200" dirty="0">
                <a:solidFill>
                  <a:schemeClr val="tx1"/>
                </a:solidFill>
                <a:effectLst/>
                <a:latin typeface="+mn-lt"/>
                <a:ea typeface="+mn-ea"/>
                <a:cs typeface="+mn-cs"/>
              </a:rPr>
              <a:t> </a:t>
            </a:r>
            <a:r>
              <a:rPr lang="en-CA" sz="1200" b="1" i="0" kern="1200" dirty="0" err="1">
                <a:solidFill>
                  <a:schemeClr val="tx1"/>
                </a:solidFill>
                <a:effectLst/>
                <a:latin typeface="+mn-lt"/>
                <a:ea typeface="+mn-ea"/>
                <a:cs typeface="+mn-cs"/>
              </a:rPr>
              <a:t>suivante</a:t>
            </a:r>
            <a:r>
              <a:rPr lang="en-CA" sz="1200" b="1" i="0" kern="1200" dirty="0">
                <a:solidFill>
                  <a:schemeClr val="tx1"/>
                </a:solidFill>
                <a:effectLst/>
                <a:latin typeface="+mn-lt"/>
                <a:ea typeface="+mn-ea"/>
                <a:cs typeface="+mn-cs"/>
              </a:rPr>
              <a:t> :</a:t>
            </a:r>
            <a:r>
              <a:rPr lang="en-CA" sz="1200" b="1" kern="1200" dirty="0">
                <a:solidFill>
                  <a:schemeClr val="tx1"/>
                </a:solidFill>
                <a:effectLst/>
                <a:latin typeface="+mn-lt"/>
                <a:ea typeface="+mn-ea"/>
                <a:cs typeface="+mn-cs"/>
              </a:rPr>
              <a:t> rasope@mcmaster.ca</a:t>
            </a:r>
          </a:p>
          <a:p>
            <a:endParaRPr lang="en-CA" sz="1200" b="1"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2</a:t>
            </a:fld>
            <a:endParaRPr lang="en-CA" dirty="0"/>
          </a:p>
        </p:txBody>
      </p:sp>
    </p:spTree>
    <p:extLst>
      <p:ext uri="{BB962C8B-B14F-4D97-AF65-F5344CB8AC3E}">
        <p14:creationId xmlns:p14="http://schemas.microsoft.com/office/powerpoint/2010/main" val="10223031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2571">
              <a:defRPr>
                <a:solidFill>
                  <a:schemeClr val="tx1"/>
                </a:solidFill>
                <a:latin typeface="Arial" pitchFamily="34" charset="0"/>
              </a:defRPr>
            </a:lvl1pPr>
            <a:lvl2pPr marL="791588" indent="-304457" defTabSz="972571">
              <a:defRPr>
                <a:solidFill>
                  <a:schemeClr val="tx1"/>
                </a:solidFill>
                <a:latin typeface="Arial" pitchFamily="34" charset="0"/>
              </a:defRPr>
            </a:lvl2pPr>
            <a:lvl3pPr marL="1217828" indent="-243565" defTabSz="972571">
              <a:defRPr>
                <a:solidFill>
                  <a:schemeClr val="tx1"/>
                </a:solidFill>
                <a:latin typeface="Arial" pitchFamily="34" charset="0"/>
              </a:defRPr>
            </a:lvl3pPr>
            <a:lvl4pPr marL="1704960" indent="-243565" defTabSz="972571">
              <a:defRPr>
                <a:solidFill>
                  <a:schemeClr val="tx1"/>
                </a:solidFill>
                <a:latin typeface="Arial" pitchFamily="34" charset="0"/>
              </a:defRPr>
            </a:lvl4pPr>
            <a:lvl5pPr marL="2192091" indent="-243565" defTabSz="972571">
              <a:defRPr>
                <a:solidFill>
                  <a:schemeClr val="tx1"/>
                </a:solidFill>
                <a:latin typeface="Arial" pitchFamily="34" charset="0"/>
              </a:defRPr>
            </a:lvl5pPr>
            <a:lvl6pPr marL="2679221" indent="-243565" defTabSz="972571" eaLnBrk="0" fontAlgn="base" hangingPunct="0">
              <a:spcBef>
                <a:spcPct val="0"/>
              </a:spcBef>
              <a:spcAft>
                <a:spcPct val="0"/>
              </a:spcAft>
              <a:defRPr>
                <a:solidFill>
                  <a:schemeClr val="tx1"/>
                </a:solidFill>
                <a:latin typeface="Arial" pitchFamily="34" charset="0"/>
              </a:defRPr>
            </a:lvl6pPr>
            <a:lvl7pPr marL="3166353" indent="-243565" defTabSz="972571" eaLnBrk="0" fontAlgn="base" hangingPunct="0">
              <a:spcBef>
                <a:spcPct val="0"/>
              </a:spcBef>
              <a:spcAft>
                <a:spcPct val="0"/>
              </a:spcAft>
              <a:defRPr>
                <a:solidFill>
                  <a:schemeClr val="tx1"/>
                </a:solidFill>
                <a:latin typeface="Arial" pitchFamily="34" charset="0"/>
              </a:defRPr>
            </a:lvl7pPr>
            <a:lvl8pPr marL="3653484" indent="-243565" defTabSz="972571" eaLnBrk="0" fontAlgn="base" hangingPunct="0">
              <a:spcBef>
                <a:spcPct val="0"/>
              </a:spcBef>
              <a:spcAft>
                <a:spcPct val="0"/>
              </a:spcAft>
              <a:defRPr>
                <a:solidFill>
                  <a:schemeClr val="tx1"/>
                </a:solidFill>
                <a:latin typeface="Arial" pitchFamily="34" charset="0"/>
              </a:defRPr>
            </a:lvl8pPr>
            <a:lvl9pPr marL="4140616" indent="-243565" defTabSz="972571" eaLnBrk="0" fontAlgn="base" hangingPunct="0">
              <a:spcBef>
                <a:spcPct val="0"/>
              </a:spcBef>
              <a:spcAft>
                <a:spcPct val="0"/>
              </a:spcAft>
              <a:defRPr>
                <a:solidFill>
                  <a:schemeClr val="tx1"/>
                </a:solidFill>
                <a:latin typeface="Arial" pitchFamily="34" charset="0"/>
              </a:defRPr>
            </a:lvl9pPr>
          </a:lstStyle>
          <a:p>
            <a:pPr marL="0" marR="0" lvl="0" indent="0" algn="r" defTabSz="972571" rtl="0" eaLnBrk="1" fontAlgn="auto" latinLnBrk="0" hangingPunct="1">
              <a:lnSpc>
                <a:spcPct val="100000"/>
              </a:lnSpc>
              <a:spcBef>
                <a:spcPts val="0"/>
              </a:spcBef>
              <a:spcAft>
                <a:spcPts val="0"/>
              </a:spcAft>
              <a:buClrTx/>
              <a:buSzTx/>
              <a:buFontTx/>
              <a:buNone/>
              <a:tabLst/>
              <a:defRPr/>
            </a:pPr>
            <a:fld id="{978BB821-0B97-4463-AB41-4EAAD9383B71}" type="slidenum">
              <a:rPr kumimoji="0" lang="en-US" altLang="en-US" sz="1300" b="0" i="0" u="none" strike="noStrike" kern="1200" cap="none" spc="0" normalizeH="0" baseline="0" noProof="0">
                <a:ln>
                  <a:noFill/>
                </a:ln>
                <a:solidFill>
                  <a:prstClr val="black"/>
                </a:solidFill>
                <a:effectLst/>
                <a:uLnTx/>
                <a:uFillTx/>
                <a:latin typeface="Times New Roman" pitchFamily="18" charset="0"/>
                <a:ea typeface="ＭＳ Ｐゴシック" pitchFamily="6" charset="-128"/>
                <a:cs typeface="+mn-cs"/>
              </a:rPr>
              <a:pPr marL="0" marR="0" lvl="0" indent="0" algn="r" defTabSz="972571" rtl="0" eaLnBrk="1" fontAlgn="auto" latinLnBrk="0" hangingPunct="1">
                <a:lnSpc>
                  <a:spcPct val="100000"/>
                </a:lnSpc>
                <a:spcBef>
                  <a:spcPts val="0"/>
                </a:spcBef>
                <a:spcAft>
                  <a:spcPts val="0"/>
                </a:spcAft>
                <a:buClrTx/>
                <a:buSzTx/>
                <a:buFontTx/>
                <a:buNone/>
                <a:tabLst/>
                <a:defRPr/>
              </a:pPr>
              <a:t>20</a:t>
            </a:fld>
            <a:endParaRPr kumimoji="0" lang="en-US" altLang="en-US" sz="1300" b="0" i="0" u="none" strike="noStrike" kern="1200" cap="none" spc="0" normalizeH="0" baseline="0" noProof="0">
              <a:ln>
                <a:noFill/>
              </a:ln>
              <a:solidFill>
                <a:prstClr val="black"/>
              </a:solidFill>
              <a:effectLst/>
              <a:uLnTx/>
              <a:uFillTx/>
              <a:latin typeface="Times New Roman" pitchFamily="18" charset="0"/>
              <a:ea typeface="ＭＳ Ｐゴシック" pitchFamily="6" charset="-128"/>
              <a:cs typeface="+mn-cs"/>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CA" altLang="en-US" noProof="0" dirty="0">
                <a:latin typeface="Times New Roman" pitchFamily="18" charset="0"/>
                <a:ea typeface="ＭＳ Ｐゴシック" pitchFamily="6" charset="-128"/>
              </a:rPr>
              <a:t>L’IMDPE est un questionnaire remplis par</a:t>
            </a:r>
            <a:r>
              <a:rPr lang="fr-CA" altLang="en-US" baseline="0" noProof="0" dirty="0">
                <a:latin typeface="Times New Roman" pitchFamily="18" charset="0"/>
                <a:ea typeface="ＭＳ Ｐゴシック" pitchFamily="6" charset="-128"/>
              </a:rPr>
              <a:t> les enseignants et </a:t>
            </a:r>
            <a:r>
              <a:rPr lang="fr-CA" altLang="en-US" noProof="0" dirty="0">
                <a:latin typeface="Times New Roman" pitchFamily="18" charset="0"/>
                <a:ea typeface="ＭＳ Ｐゴシック" pitchFamily="6" charset="-128"/>
              </a:rPr>
              <a:t>comprend</a:t>
            </a:r>
            <a:r>
              <a:rPr lang="fr-CA" altLang="en-US" baseline="0" noProof="0" dirty="0">
                <a:latin typeface="Times New Roman" pitchFamily="18" charset="0"/>
                <a:ea typeface="ＭＳ Ｐゴシック" pitchFamily="6" charset="-128"/>
              </a:rPr>
              <a:t> 103 questions. C’est un </a:t>
            </a:r>
            <a:r>
              <a:rPr lang="fr-CA" altLang="en-US" noProof="0" dirty="0">
                <a:latin typeface="Times New Roman" pitchFamily="18" charset="0"/>
                <a:ea typeface="ＭＳ Ｐゴシック" pitchFamily="6" charset="-128"/>
              </a:rPr>
              <a:t>outil de</a:t>
            </a:r>
            <a:r>
              <a:rPr lang="fr-CA" altLang="en-US" baseline="0" noProof="0" dirty="0">
                <a:latin typeface="Times New Roman" pitchFamily="18" charset="0"/>
                <a:ea typeface="ＭＳ Ｐゴシック" pitchFamily="6" charset="-128"/>
              </a:rPr>
              <a:t> mesure axée sur la population ou au niveau d’un groupe. Et c’est un outil qui nous permet de comprendre l’évolution des tendances qui ont lieu.</a:t>
            </a:r>
          </a:p>
          <a:p>
            <a:pPr eaLnBrk="1" hangingPunct="1"/>
            <a:r>
              <a:rPr lang="fr-CA" altLang="en-US" baseline="0" noProof="0" dirty="0">
                <a:latin typeface="Times New Roman" pitchFamily="18" charset="0"/>
                <a:ea typeface="ＭＳ Ｐゴシック" pitchFamily="6" charset="-128"/>
              </a:rPr>
              <a:t>L’IMDPE n’est pas une mesure de diagnostic et ne devrait pas être utilisé comme mesure d’évaluation d’un enfant. </a:t>
            </a:r>
          </a:p>
          <a:p>
            <a:pPr eaLnBrk="1" hangingPunct="1"/>
            <a:r>
              <a:rPr lang="fr-CA" altLang="en-US" baseline="0" noProof="0" dirty="0">
                <a:latin typeface="Times New Roman" pitchFamily="18" charset="0"/>
                <a:ea typeface="ＭＳ Ｐゴシック" pitchFamily="6" charset="-128"/>
              </a:rPr>
              <a:t>L’IMDPE n’est pas non plus une évaluation des enseignantes et enseignants. </a:t>
            </a:r>
          </a:p>
        </p:txBody>
      </p:sp>
    </p:spTree>
    <p:extLst>
      <p:ext uri="{BB962C8B-B14F-4D97-AF65-F5344CB8AC3E}">
        <p14:creationId xmlns:p14="http://schemas.microsoft.com/office/powerpoint/2010/main" val="26815912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Slide Image Placeholder 1"/>
          <p:cNvSpPr>
            <a:spLocks noGrp="1" noRot="1" noChangeAspect="1"/>
          </p:cNvSpPr>
          <p:nvPr>
            <p:ph type="sldImg"/>
          </p:nvPr>
        </p:nvSpPr>
        <p:spPr>
          <a:xfrm>
            <a:off x="1533525" y="1181100"/>
            <a:ext cx="4248150" cy="3186113"/>
          </a:xfrm>
          <a:ln/>
        </p:spPr>
      </p:sp>
      <p:sp>
        <p:nvSpPr>
          <p:cNvPr id="201730" name="Notes Placeholder 2"/>
          <p:cNvSpPr>
            <a:spLocks noGrp="1"/>
          </p:cNvSpPr>
          <p:nvPr>
            <p:ph type="body" idx="1"/>
          </p:nvPr>
        </p:nvSpPr>
        <p:spPr>
          <a:noFill/>
          <a:ln/>
        </p:spPr>
        <p:txBody>
          <a:bodyPr/>
          <a:lstStyle/>
          <a:p>
            <a:pPr algn="l" eaLnBrk="1" hangingPunct="1">
              <a:buFontTx/>
              <a:buNone/>
            </a:pPr>
            <a:r>
              <a:rPr lang="fr-CA" sz="1300" dirty="0">
                <a:solidFill>
                  <a:srgbClr val="800000"/>
                </a:solidFill>
              </a:rPr>
              <a:t>L’IMDPE évalue la préparation des enfants à apprendre au début de leur cheminement scolaire en examinant les cinq domaines du développement suivants : </a:t>
            </a:r>
          </a:p>
        </p:txBody>
      </p:sp>
      <p:sp>
        <p:nvSpPr>
          <p:cNvPr id="201731"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887B2-BFC6-4FB3-955F-D746597843A1}" type="slidenum">
              <a:rPr kumimoji="0" lang="en-CA" sz="13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CA" sz="13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0198658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951">
              <a:defRPr sz="2500">
                <a:solidFill>
                  <a:schemeClr val="tx1"/>
                </a:solidFill>
                <a:latin typeface="Comic Sans MS" charset="0"/>
                <a:ea typeface="ＭＳ Ｐゴシック" charset="0"/>
                <a:cs typeface="ＭＳ Ｐゴシック" charset="0"/>
              </a:defRPr>
            </a:lvl1pPr>
            <a:lvl2pPr marL="779160" indent="-299677" defTabSz="973951">
              <a:defRPr sz="2500">
                <a:solidFill>
                  <a:schemeClr val="tx1"/>
                </a:solidFill>
                <a:latin typeface="Comic Sans MS" charset="0"/>
                <a:ea typeface="ＭＳ Ｐゴシック" charset="0"/>
              </a:defRPr>
            </a:lvl2pPr>
            <a:lvl3pPr marL="1198708" indent="-239741" defTabSz="973951">
              <a:defRPr sz="2500">
                <a:solidFill>
                  <a:schemeClr val="tx1"/>
                </a:solidFill>
                <a:latin typeface="Comic Sans MS" charset="0"/>
                <a:ea typeface="ＭＳ Ｐゴシック" charset="0"/>
              </a:defRPr>
            </a:lvl3pPr>
            <a:lvl4pPr marL="1678191" indent="-239741" defTabSz="973951">
              <a:defRPr sz="2500">
                <a:solidFill>
                  <a:schemeClr val="tx1"/>
                </a:solidFill>
                <a:latin typeface="Comic Sans MS" charset="0"/>
                <a:ea typeface="ＭＳ Ｐゴシック" charset="0"/>
              </a:defRPr>
            </a:lvl4pPr>
            <a:lvl5pPr marL="2157675" indent="-239741" defTabSz="973951">
              <a:defRPr sz="2500">
                <a:solidFill>
                  <a:schemeClr val="tx1"/>
                </a:solidFill>
                <a:latin typeface="Comic Sans MS" charset="0"/>
                <a:ea typeface="ＭＳ Ｐゴシック" charset="0"/>
              </a:defRPr>
            </a:lvl5pPr>
            <a:lvl6pPr marL="2637158" indent="-239741" defTabSz="973951" eaLnBrk="0" fontAlgn="base" hangingPunct="0">
              <a:spcBef>
                <a:spcPct val="0"/>
              </a:spcBef>
              <a:spcAft>
                <a:spcPct val="0"/>
              </a:spcAft>
              <a:defRPr sz="2500">
                <a:solidFill>
                  <a:schemeClr val="tx1"/>
                </a:solidFill>
                <a:latin typeface="Comic Sans MS" charset="0"/>
                <a:ea typeface="ＭＳ Ｐゴシック" charset="0"/>
              </a:defRPr>
            </a:lvl6pPr>
            <a:lvl7pPr marL="3116642" indent="-239741" defTabSz="973951" eaLnBrk="0" fontAlgn="base" hangingPunct="0">
              <a:spcBef>
                <a:spcPct val="0"/>
              </a:spcBef>
              <a:spcAft>
                <a:spcPct val="0"/>
              </a:spcAft>
              <a:defRPr sz="2500">
                <a:solidFill>
                  <a:schemeClr val="tx1"/>
                </a:solidFill>
                <a:latin typeface="Comic Sans MS" charset="0"/>
                <a:ea typeface="ＭＳ Ｐゴシック" charset="0"/>
              </a:defRPr>
            </a:lvl7pPr>
            <a:lvl8pPr marL="3596125" indent="-239741" defTabSz="973951" eaLnBrk="0" fontAlgn="base" hangingPunct="0">
              <a:spcBef>
                <a:spcPct val="0"/>
              </a:spcBef>
              <a:spcAft>
                <a:spcPct val="0"/>
              </a:spcAft>
              <a:defRPr sz="2500">
                <a:solidFill>
                  <a:schemeClr val="tx1"/>
                </a:solidFill>
                <a:latin typeface="Comic Sans MS" charset="0"/>
                <a:ea typeface="ＭＳ Ｐゴシック" charset="0"/>
              </a:defRPr>
            </a:lvl8pPr>
            <a:lvl9pPr marL="4075609" indent="-239741" defTabSz="973951" eaLnBrk="0" fontAlgn="base" hangingPunct="0">
              <a:spcBef>
                <a:spcPct val="0"/>
              </a:spcBef>
              <a:spcAft>
                <a:spcPct val="0"/>
              </a:spcAft>
              <a:defRPr sz="2500">
                <a:solidFill>
                  <a:schemeClr val="tx1"/>
                </a:solidFill>
                <a:latin typeface="Comic Sans MS" charset="0"/>
                <a:ea typeface="ＭＳ Ｐゴシック" charset="0"/>
              </a:defRPr>
            </a:lvl9pPr>
          </a:lstStyle>
          <a:p>
            <a:pPr marL="0" marR="0" lvl="0" indent="0" algn="r" defTabSz="973951" rtl="0" eaLnBrk="1" fontAlgn="auto" latinLnBrk="0" hangingPunct="1">
              <a:lnSpc>
                <a:spcPct val="100000"/>
              </a:lnSpc>
              <a:spcBef>
                <a:spcPts val="0"/>
              </a:spcBef>
              <a:spcAft>
                <a:spcPts val="0"/>
              </a:spcAft>
              <a:buClrTx/>
              <a:buSzTx/>
              <a:buFontTx/>
              <a:buNone/>
              <a:tabLst/>
              <a:defRPr/>
            </a:pPr>
            <a:fld id="{8758194C-1A41-7D4E-B36E-77476891B05B}" type="slidenum">
              <a:rPr kumimoji="0" lang="en-US" sz="13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73951" rtl="0" eaLnBrk="1" fontAlgn="auto" latinLnBrk="0" hangingPunct="1">
                <a:lnSpc>
                  <a:spcPct val="100000"/>
                </a:lnSpc>
                <a:spcBef>
                  <a:spcPts val="0"/>
                </a:spcBef>
                <a:spcAft>
                  <a:spcPts val="0"/>
                </a:spcAft>
                <a:buClrTx/>
                <a:buSzTx/>
                <a:buFontTx/>
                <a:buNone/>
                <a:tabLst/>
                <a:defRPr/>
              </a:pPr>
              <a:t>22</a:t>
            </a:fld>
            <a:endParaRPr kumimoji="0" lang="en-US" sz="13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7698" name="Rectangle 2"/>
          <p:cNvSpPr>
            <a:spLocks noGrp="1" noRot="1" noChangeAspect="1" noChangeArrowheads="1" noTextEdit="1"/>
          </p:cNvSpPr>
          <p:nvPr>
            <p:ph type="sldImg"/>
          </p:nvPr>
        </p:nvSpPr>
        <p:spPr>
          <a:xfrm>
            <a:off x="458788" y="719138"/>
            <a:ext cx="6399212" cy="3600450"/>
          </a:xfrm>
          <a:ln/>
        </p:spPr>
      </p:sp>
      <p:sp>
        <p:nvSpPr>
          <p:cNvPr id="157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74263">
              <a:defRPr/>
            </a:pPr>
            <a:r>
              <a:rPr lang="fr-CA" dirty="0">
                <a:solidFill>
                  <a:schemeClr val="tx1"/>
                </a:solidFill>
                <a:latin typeface="Calibri" charset="0"/>
              </a:rPr>
              <a:t>L’IMDPE évalue la santé développementale des enfants au début de leur cheminement scolaire dans 5 domaines clés du développement. Ces 5 domaines sont divisés davantage en 16 sous-domaines.</a:t>
            </a:r>
          </a:p>
          <a:p>
            <a:pPr defTabSz="974263">
              <a:defRPr/>
            </a:pPr>
            <a:endParaRPr lang="fr-CA" dirty="0">
              <a:solidFill>
                <a:schemeClr val="tx1"/>
              </a:solidFill>
              <a:latin typeface="Calibri" charset="0"/>
            </a:endParaRPr>
          </a:p>
          <a:p>
            <a:r>
              <a:rPr lang="fr-CA" altLang="en-US" noProof="0" dirty="0">
                <a:solidFill>
                  <a:schemeClr val="tx1"/>
                </a:solidFill>
              </a:rPr>
              <a:t>Le premier domaine est celui de la santé physique et bien-être</a:t>
            </a:r>
            <a:r>
              <a:rPr lang="fr-CA" altLang="en-US" baseline="0" noProof="0" dirty="0">
                <a:solidFill>
                  <a:schemeClr val="tx1"/>
                </a:solidFill>
              </a:rPr>
              <a:t> et inclut 3 sous-domaines : la préparation physique, l’autonomie fonctionnelle et la motricité globale et fine. Des exemples de questions sont: arrive à l’école sans avoir mangé à sa faim, manifeste une préférence établie pour la main droite ou gauche, est capable de manipuler des objets.</a:t>
            </a:r>
          </a:p>
        </p:txBody>
      </p:sp>
    </p:spTree>
    <p:extLst>
      <p:ext uri="{BB962C8B-B14F-4D97-AF65-F5344CB8AC3E}">
        <p14:creationId xmlns:p14="http://schemas.microsoft.com/office/powerpoint/2010/main" val="30186581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951">
              <a:defRPr sz="2500">
                <a:solidFill>
                  <a:schemeClr val="tx1"/>
                </a:solidFill>
                <a:latin typeface="Comic Sans MS" charset="0"/>
                <a:ea typeface="ＭＳ Ｐゴシック" charset="0"/>
                <a:cs typeface="ＭＳ Ｐゴシック" charset="0"/>
              </a:defRPr>
            </a:lvl1pPr>
            <a:lvl2pPr marL="779160" indent="-299677" defTabSz="973951">
              <a:defRPr sz="2500">
                <a:solidFill>
                  <a:schemeClr val="tx1"/>
                </a:solidFill>
                <a:latin typeface="Comic Sans MS" charset="0"/>
                <a:ea typeface="ＭＳ Ｐゴシック" charset="0"/>
              </a:defRPr>
            </a:lvl2pPr>
            <a:lvl3pPr marL="1198708" indent="-239741" defTabSz="973951">
              <a:defRPr sz="2500">
                <a:solidFill>
                  <a:schemeClr val="tx1"/>
                </a:solidFill>
                <a:latin typeface="Comic Sans MS" charset="0"/>
                <a:ea typeface="ＭＳ Ｐゴシック" charset="0"/>
              </a:defRPr>
            </a:lvl3pPr>
            <a:lvl4pPr marL="1678191" indent="-239741" defTabSz="973951">
              <a:defRPr sz="2500">
                <a:solidFill>
                  <a:schemeClr val="tx1"/>
                </a:solidFill>
                <a:latin typeface="Comic Sans MS" charset="0"/>
                <a:ea typeface="ＭＳ Ｐゴシック" charset="0"/>
              </a:defRPr>
            </a:lvl4pPr>
            <a:lvl5pPr marL="2157675" indent="-239741" defTabSz="973951">
              <a:defRPr sz="2500">
                <a:solidFill>
                  <a:schemeClr val="tx1"/>
                </a:solidFill>
                <a:latin typeface="Comic Sans MS" charset="0"/>
                <a:ea typeface="ＭＳ Ｐゴシック" charset="0"/>
              </a:defRPr>
            </a:lvl5pPr>
            <a:lvl6pPr marL="2637158" indent="-239741" defTabSz="973951" eaLnBrk="0" fontAlgn="base" hangingPunct="0">
              <a:spcBef>
                <a:spcPct val="0"/>
              </a:spcBef>
              <a:spcAft>
                <a:spcPct val="0"/>
              </a:spcAft>
              <a:defRPr sz="2500">
                <a:solidFill>
                  <a:schemeClr val="tx1"/>
                </a:solidFill>
                <a:latin typeface="Comic Sans MS" charset="0"/>
                <a:ea typeface="ＭＳ Ｐゴシック" charset="0"/>
              </a:defRPr>
            </a:lvl6pPr>
            <a:lvl7pPr marL="3116642" indent="-239741" defTabSz="973951" eaLnBrk="0" fontAlgn="base" hangingPunct="0">
              <a:spcBef>
                <a:spcPct val="0"/>
              </a:spcBef>
              <a:spcAft>
                <a:spcPct val="0"/>
              </a:spcAft>
              <a:defRPr sz="2500">
                <a:solidFill>
                  <a:schemeClr val="tx1"/>
                </a:solidFill>
                <a:latin typeface="Comic Sans MS" charset="0"/>
                <a:ea typeface="ＭＳ Ｐゴシック" charset="0"/>
              </a:defRPr>
            </a:lvl7pPr>
            <a:lvl8pPr marL="3596125" indent="-239741" defTabSz="973951" eaLnBrk="0" fontAlgn="base" hangingPunct="0">
              <a:spcBef>
                <a:spcPct val="0"/>
              </a:spcBef>
              <a:spcAft>
                <a:spcPct val="0"/>
              </a:spcAft>
              <a:defRPr sz="2500">
                <a:solidFill>
                  <a:schemeClr val="tx1"/>
                </a:solidFill>
                <a:latin typeface="Comic Sans MS" charset="0"/>
                <a:ea typeface="ＭＳ Ｐゴシック" charset="0"/>
              </a:defRPr>
            </a:lvl8pPr>
            <a:lvl9pPr marL="4075609" indent="-239741" defTabSz="973951" eaLnBrk="0" fontAlgn="base" hangingPunct="0">
              <a:spcBef>
                <a:spcPct val="0"/>
              </a:spcBef>
              <a:spcAft>
                <a:spcPct val="0"/>
              </a:spcAft>
              <a:defRPr sz="2500">
                <a:solidFill>
                  <a:schemeClr val="tx1"/>
                </a:solidFill>
                <a:latin typeface="Comic Sans MS" charset="0"/>
                <a:ea typeface="ＭＳ Ｐゴシック" charset="0"/>
              </a:defRPr>
            </a:lvl9pPr>
          </a:lstStyle>
          <a:p>
            <a:pPr marL="0" marR="0" lvl="0" indent="0" algn="r" defTabSz="973951" rtl="0" eaLnBrk="1" fontAlgn="auto" latinLnBrk="0" hangingPunct="1">
              <a:lnSpc>
                <a:spcPct val="100000"/>
              </a:lnSpc>
              <a:spcBef>
                <a:spcPts val="0"/>
              </a:spcBef>
              <a:spcAft>
                <a:spcPts val="0"/>
              </a:spcAft>
              <a:buClrTx/>
              <a:buSzTx/>
              <a:buFontTx/>
              <a:buNone/>
              <a:tabLst/>
              <a:defRPr/>
            </a:pPr>
            <a:fld id="{82AB4EAC-2E8F-274A-9741-A864702DBAA7}" type="slidenum">
              <a:rPr kumimoji="0" lang="en-US" sz="13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73951" rtl="0" eaLnBrk="1" fontAlgn="auto" latinLnBrk="0" hangingPunct="1">
                <a:lnSpc>
                  <a:spcPct val="100000"/>
                </a:lnSpc>
                <a:spcBef>
                  <a:spcPts val="0"/>
                </a:spcBef>
                <a:spcAft>
                  <a:spcPts val="0"/>
                </a:spcAft>
                <a:buClrTx/>
                <a:buSzTx/>
                <a:buFontTx/>
                <a:buNone/>
                <a:tabLst/>
                <a:defRPr/>
              </a:pPr>
              <a:t>23</a:t>
            </a:fld>
            <a:endParaRPr kumimoji="0" lang="en-US" sz="13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9746" name="Rectangle 2"/>
          <p:cNvSpPr>
            <a:spLocks noGrp="1" noRot="1" noChangeAspect="1" noChangeArrowheads="1" noTextEdit="1"/>
          </p:cNvSpPr>
          <p:nvPr>
            <p:ph type="sldImg"/>
          </p:nvPr>
        </p:nvSpPr>
        <p:spPr>
          <a:xfrm>
            <a:off x="458788" y="719138"/>
            <a:ext cx="6399212" cy="3600450"/>
          </a:xfrm>
          <a:ln/>
        </p:spPr>
      </p:sp>
      <p:sp>
        <p:nvSpPr>
          <p:cNvPr id="159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noProof="0" dirty="0">
                <a:latin typeface="Times New Roman" charset="0"/>
                <a:ea typeface="ＭＳ Ｐゴシック" charset="0"/>
                <a:cs typeface="ＭＳ Ｐゴシック" charset="0"/>
              </a:rPr>
              <a:t>Le 2e domaine est celui</a:t>
            </a:r>
            <a:r>
              <a:rPr lang="fr-CA" baseline="0" noProof="0" dirty="0">
                <a:latin typeface="Times New Roman" charset="0"/>
                <a:ea typeface="ＭＳ Ｐゴシック" charset="0"/>
                <a:cs typeface="ＭＳ Ｐゴシック" charset="0"/>
              </a:rPr>
              <a:t> des compétences sociales. Ce domaine contient les 4 sous-domaines suivants : habiletés sociales globales, sens de responsabilité et respect, habitudes de travail et fait preuve de curiosité.</a:t>
            </a:r>
          </a:p>
          <a:p>
            <a:r>
              <a:rPr lang="fr-CA" baseline="0" noProof="0" dirty="0">
                <a:latin typeface="Times New Roman" charset="0"/>
                <a:ea typeface="ＭＳ Ｐゴシック" charset="0"/>
                <a:cs typeface="ＭＳ Ｐゴシック" charset="0"/>
              </a:rPr>
              <a:t>Des exemples de questions inclus la capacité d’un enfant de s’entendre avec ses pairs, de suivre les règles et les instructions, d’écouter attentivement et de manifester de la curiosité envers le monde qui l’entoure. </a:t>
            </a:r>
          </a:p>
          <a:p>
            <a:endParaRPr lang="en-US" baseline="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75907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None/>
            </a:pPr>
            <a:r>
              <a:rPr lang="fr-CA" noProof="0" dirty="0">
                <a:latin typeface="Times New Roman" charset="0"/>
                <a:ea typeface="ＭＳ Ｐゴシック" charset="0"/>
                <a:cs typeface="ＭＳ Ｐゴシック" charset="0"/>
              </a:rPr>
              <a:t>Le 3e domaine s’intitule maturité affective</a:t>
            </a:r>
            <a:r>
              <a:rPr lang="fr-CA" baseline="0" noProof="0" dirty="0">
                <a:latin typeface="Times New Roman" charset="0"/>
                <a:ea typeface="ＭＳ Ｐゴシック" charset="0"/>
                <a:cs typeface="ＭＳ Ｐゴシック" charset="0"/>
              </a:rPr>
              <a:t> et comprend 4 sous-domaines : comportement </a:t>
            </a:r>
            <a:r>
              <a:rPr lang="fr-CA" baseline="0" noProof="0" dirty="0" err="1">
                <a:latin typeface="Times New Roman" charset="0"/>
                <a:ea typeface="ＭＳ Ｐゴシック" charset="0"/>
                <a:cs typeface="ＭＳ Ｐゴシック" charset="0"/>
              </a:rPr>
              <a:t>prosocial</a:t>
            </a:r>
            <a:r>
              <a:rPr lang="fr-CA" baseline="0" noProof="0" dirty="0">
                <a:latin typeface="Times New Roman" charset="0"/>
                <a:ea typeface="ＭＳ Ｐゴシック" charset="0"/>
                <a:cs typeface="ＭＳ Ｐゴシック" charset="0"/>
              </a:rPr>
              <a:t> et sens d’entraide, manifestation de crainte et d’anxiété, comportement agressif et hyperactivité et inattention.</a:t>
            </a:r>
          </a:p>
          <a:p>
            <a:r>
              <a:rPr lang="fr-CA" noProof="0" dirty="0"/>
              <a:t>Les questions de ce domaine inclus: l’enfant essaie d’aider quelqu’un qui s’est blessé, est bouleversé lorsqu’un parent le quitte, se bagarre et est</a:t>
            </a:r>
            <a:r>
              <a:rPr lang="fr-CA" baseline="0" noProof="0" dirty="0"/>
              <a:t> agité ou remue sans cesse.</a:t>
            </a:r>
            <a:endParaRPr lang="fr-CA"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D2AA18-9B6D-4545-9C5F-B916C7B5E4EB}" type="slidenum">
              <a:rPr kumimoji="0" lang="en-C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CA"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94828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951">
              <a:defRPr sz="2500">
                <a:solidFill>
                  <a:schemeClr val="tx1"/>
                </a:solidFill>
                <a:latin typeface="Comic Sans MS" charset="0"/>
                <a:ea typeface="ＭＳ Ｐゴシック" charset="0"/>
                <a:cs typeface="ＭＳ Ｐゴシック" charset="0"/>
              </a:defRPr>
            </a:lvl1pPr>
            <a:lvl2pPr marL="779160" indent="-299677" defTabSz="973951">
              <a:defRPr sz="2500">
                <a:solidFill>
                  <a:schemeClr val="tx1"/>
                </a:solidFill>
                <a:latin typeface="Comic Sans MS" charset="0"/>
                <a:ea typeface="ＭＳ Ｐゴシック" charset="0"/>
              </a:defRPr>
            </a:lvl2pPr>
            <a:lvl3pPr marL="1198708" indent="-239741" defTabSz="973951">
              <a:defRPr sz="2500">
                <a:solidFill>
                  <a:schemeClr val="tx1"/>
                </a:solidFill>
                <a:latin typeface="Comic Sans MS" charset="0"/>
                <a:ea typeface="ＭＳ Ｐゴシック" charset="0"/>
              </a:defRPr>
            </a:lvl3pPr>
            <a:lvl4pPr marL="1678191" indent="-239741" defTabSz="973951">
              <a:defRPr sz="2500">
                <a:solidFill>
                  <a:schemeClr val="tx1"/>
                </a:solidFill>
                <a:latin typeface="Comic Sans MS" charset="0"/>
                <a:ea typeface="ＭＳ Ｐゴシック" charset="0"/>
              </a:defRPr>
            </a:lvl4pPr>
            <a:lvl5pPr marL="2157675" indent="-239741" defTabSz="973951">
              <a:defRPr sz="2500">
                <a:solidFill>
                  <a:schemeClr val="tx1"/>
                </a:solidFill>
                <a:latin typeface="Comic Sans MS" charset="0"/>
                <a:ea typeface="ＭＳ Ｐゴシック" charset="0"/>
              </a:defRPr>
            </a:lvl5pPr>
            <a:lvl6pPr marL="2637158" indent="-239741" defTabSz="973951" eaLnBrk="0" fontAlgn="base" hangingPunct="0">
              <a:spcBef>
                <a:spcPct val="0"/>
              </a:spcBef>
              <a:spcAft>
                <a:spcPct val="0"/>
              </a:spcAft>
              <a:defRPr sz="2500">
                <a:solidFill>
                  <a:schemeClr val="tx1"/>
                </a:solidFill>
                <a:latin typeface="Comic Sans MS" charset="0"/>
                <a:ea typeface="ＭＳ Ｐゴシック" charset="0"/>
              </a:defRPr>
            </a:lvl6pPr>
            <a:lvl7pPr marL="3116642" indent="-239741" defTabSz="973951" eaLnBrk="0" fontAlgn="base" hangingPunct="0">
              <a:spcBef>
                <a:spcPct val="0"/>
              </a:spcBef>
              <a:spcAft>
                <a:spcPct val="0"/>
              </a:spcAft>
              <a:defRPr sz="2500">
                <a:solidFill>
                  <a:schemeClr val="tx1"/>
                </a:solidFill>
                <a:latin typeface="Comic Sans MS" charset="0"/>
                <a:ea typeface="ＭＳ Ｐゴシック" charset="0"/>
              </a:defRPr>
            </a:lvl7pPr>
            <a:lvl8pPr marL="3596125" indent="-239741" defTabSz="973951" eaLnBrk="0" fontAlgn="base" hangingPunct="0">
              <a:spcBef>
                <a:spcPct val="0"/>
              </a:spcBef>
              <a:spcAft>
                <a:spcPct val="0"/>
              </a:spcAft>
              <a:defRPr sz="2500">
                <a:solidFill>
                  <a:schemeClr val="tx1"/>
                </a:solidFill>
                <a:latin typeface="Comic Sans MS" charset="0"/>
                <a:ea typeface="ＭＳ Ｐゴシック" charset="0"/>
              </a:defRPr>
            </a:lvl8pPr>
            <a:lvl9pPr marL="4075609" indent="-239741" defTabSz="973951" eaLnBrk="0" fontAlgn="base" hangingPunct="0">
              <a:spcBef>
                <a:spcPct val="0"/>
              </a:spcBef>
              <a:spcAft>
                <a:spcPct val="0"/>
              </a:spcAft>
              <a:defRPr sz="2500">
                <a:solidFill>
                  <a:schemeClr val="tx1"/>
                </a:solidFill>
                <a:latin typeface="Comic Sans MS" charset="0"/>
                <a:ea typeface="ＭＳ Ｐゴシック" charset="0"/>
              </a:defRPr>
            </a:lvl9pPr>
          </a:lstStyle>
          <a:p>
            <a:pPr marL="0" marR="0" lvl="0" indent="0" algn="r" defTabSz="973951" rtl="0" eaLnBrk="1" fontAlgn="auto" latinLnBrk="0" hangingPunct="1">
              <a:lnSpc>
                <a:spcPct val="100000"/>
              </a:lnSpc>
              <a:spcBef>
                <a:spcPts val="0"/>
              </a:spcBef>
              <a:spcAft>
                <a:spcPts val="0"/>
              </a:spcAft>
              <a:buClrTx/>
              <a:buSzTx/>
              <a:buFontTx/>
              <a:buNone/>
              <a:tabLst/>
              <a:defRPr/>
            </a:pPr>
            <a:fld id="{D1C00F9F-C5D4-904B-9292-D80AA900DEB1}" type="slidenum">
              <a:rPr kumimoji="0" lang="en-US" sz="13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73951"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61794" name="Rectangle 2"/>
          <p:cNvSpPr>
            <a:spLocks noGrp="1" noRot="1" noChangeAspect="1" noChangeArrowheads="1" noTextEdit="1"/>
          </p:cNvSpPr>
          <p:nvPr>
            <p:ph type="sldImg"/>
          </p:nvPr>
        </p:nvSpPr>
        <p:spPr>
          <a:xfrm>
            <a:off x="458788" y="719138"/>
            <a:ext cx="6399212" cy="3600450"/>
          </a:xfrm>
          <a:ln/>
        </p:spPr>
      </p:sp>
      <p:sp>
        <p:nvSpPr>
          <p:cNvPr id="161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noProof="0" dirty="0">
                <a:latin typeface="Times New Roman" charset="0"/>
                <a:ea typeface="ＭＳ Ｐゴシック" charset="0"/>
                <a:cs typeface="ＭＳ Ｐゴシック" charset="0"/>
              </a:rPr>
              <a:t>Le 4e domaine</a:t>
            </a:r>
            <a:r>
              <a:rPr lang="fr-CA" baseline="0" noProof="0" dirty="0">
                <a:latin typeface="Times New Roman" charset="0"/>
                <a:ea typeface="ＭＳ Ｐゴシック" charset="0"/>
                <a:cs typeface="ＭＳ Ｐゴシック" charset="0"/>
              </a:rPr>
              <a:t> s’intitule les habiletés cognitives et le développement du langage et comprend 4 sous-domaines : </a:t>
            </a:r>
            <a:r>
              <a:rPr lang="fr-CA" baseline="0" noProof="0" dirty="0" err="1">
                <a:latin typeface="Times New Roman" charset="0"/>
                <a:ea typeface="ＭＳ Ｐゴシック" charset="0"/>
                <a:cs typeface="ＭＳ Ｐゴシック" charset="0"/>
              </a:rPr>
              <a:t>littératie</a:t>
            </a:r>
            <a:r>
              <a:rPr lang="fr-CA" baseline="0" noProof="0" dirty="0">
                <a:latin typeface="Times New Roman" charset="0"/>
                <a:ea typeface="ＭＳ Ｐゴシック" charset="0"/>
                <a:cs typeface="ＭＳ Ｐゴシック" charset="0"/>
              </a:rPr>
              <a:t> de base, intérêt pour la </a:t>
            </a:r>
            <a:r>
              <a:rPr lang="fr-CA" baseline="0" noProof="0" dirty="0" err="1">
                <a:latin typeface="Times New Roman" charset="0"/>
                <a:ea typeface="ＭＳ Ｐゴシック" charset="0"/>
                <a:cs typeface="ＭＳ Ｐゴシック" charset="0"/>
              </a:rPr>
              <a:t>littératie</a:t>
            </a:r>
            <a:r>
              <a:rPr lang="fr-CA" baseline="0" noProof="0" dirty="0">
                <a:latin typeface="Times New Roman" charset="0"/>
                <a:ea typeface="ＭＳ Ｐゴシック" charset="0"/>
                <a:cs typeface="ＭＳ Ｐゴシック" charset="0"/>
              </a:rPr>
              <a:t>, la </a:t>
            </a:r>
            <a:r>
              <a:rPr lang="fr-CA" baseline="0" noProof="0" dirty="0" err="1">
                <a:latin typeface="Times New Roman" charset="0"/>
                <a:ea typeface="ＭＳ Ｐゴシック" charset="0"/>
                <a:cs typeface="ＭＳ Ｐゴシック" charset="0"/>
              </a:rPr>
              <a:t>numératie</a:t>
            </a:r>
            <a:r>
              <a:rPr lang="fr-CA" baseline="0" noProof="0" dirty="0">
                <a:latin typeface="Times New Roman" charset="0"/>
                <a:ea typeface="ＭＳ Ｐゴシック" charset="0"/>
                <a:cs typeface="ＭＳ Ｐゴシック" charset="0"/>
              </a:rPr>
              <a:t> et la mémorisation, aptitudes en </a:t>
            </a:r>
            <a:r>
              <a:rPr lang="fr-CA" baseline="0" noProof="0" dirty="0" err="1">
                <a:latin typeface="Times New Roman" charset="0"/>
                <a:ea typeface="ＭＳ Ｐゴシック" charset="0"/>
                <a:cs typeface="ＭＳ Ｐゴシック" charset="0"/>
              </a:rPr>
              <a:t>littératie</a:t>
            </a:r>
            <a:r>
              <a:rPr lang="fr-CA" baseline="0" noProof="0" dirty="0">
                <a:latin typeface="Times New Roman" charset="0"/>
                <a:ea typeface="ＭＳ Ｐゴシック" charset="0"/>
                <a:cs typeface="ＭＳ Ｐゴシック" charset="0"/>
              </a:rPr>
              <a:t> au-delà des attentes et concepts de base en </a:t>
            </a:r>
            <a:r>
              <a:rPr lang="fr-CA" baseline="0" noProof="0" dirty="0" err="1">
                <a:latin typeface="Times New Roman" charset="0"/>
                <a:ea typeface="ＭＳ Ｐゴシック" charset="0"/>
                <a:cs typeface="ＭＳ Ｐゴシック" charset="0"/>
              </a:rPr>
              <a:t>numératie</a:t>
            </a:r>
            <a:r>
              <a:rPr lang="fr-CA" baseline="0" noProof="0" dirty="0">
                <a:latin typeface="Times New Roman" charset="0"/>
                <a:ea typeface="ＭＳ Ｐゴシック" charset="0"/>
                <a:cs typeface="ＭＳ Ｐゴシック" charset="0"/>
              </a:rPr>
              <a:t>. </a:t>
            </a:r>
            <a:endParaRPr lang="fr-CA" noProof="0" dirty="0">
              <a:latin typeface="Times New Roman" charset="0"/>
              <a:ea typeface="ＭＳ Ｐゴシック" charset="0"/>
              <a:cs typeface="ＭＳ Ｐゴシック" charset="0"/>
            </a:endParaRPr>
          </a:p>
          <a:p>
            <a:r>
              <a:rPr lang="fr-CA" dirty="0"/>
              <a:t>Des exemples de ce domaine inclus la capacité de tenir un livre, la capacité de se souvenir des choses facilement, de lire des mots simples et de compter jusqu’à 20.</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796633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latin typeface="Times New Roman" charset="0"/>
                <a:ea typeface="ＭＳ Ｐゴシック" charset="0"/>
                <a:cs typeface="ＭＳ Ｐゴシック" charset="0"/>
              </a:rPr>
              <a:t>Le 5e et dernier domaine</a:t>
            </a:r>
            <a:r>
              <a:rPr lang="fr-CA" baseline="0" noProof="0" dirty="0">
                <a:latin typeface="Times New Roman" charset="0"/>
                <a:ea typeface="ＭＳ Ｐゴシック" charset="0"/>
                <a:cs typeface="ＭＳ Ｐゴシック" charset="0"/>
              </a:rPr>
              <a:t> s’appelle Connaissances générales et habiletés de communication. C’est le seul domaine ayant un seul sous-domaine qui lui aussi s’appelle connaissances générales et habiletés de communication.</a:t>
            </a:r>
          </a:p>
          <a:p>
            <a:endParaRPr lang="fr-CA" baseline="0" noProof="0" dirty="0">
              <a:latin typeface="Times New Roman" charset="0"/>
              <a:ea typeface="ＭＳ Ｐゴシック" charset="0"/>
              <a:cs typeface="ＭＳ Ｐゴシック" charset="0"/>
            </a:endParaRPr>
          </a:p>
          <a:p>
            <a:pPr defTabSz="974263">
              <a:defRPr/>
            </a:pPr>
            <a:r>
              <a:rPr lang="fr-CA" dirty="0"/>
              <a:t>Les questions dans ce domaine inclus : la capacité de communiquer ses besoins et ses désirs de façon appropriée, l’utilisation symbolique du langage et la capacité de raconter une histoire. </a:t>
            </a:r>
            <a:endParaRPr lang="fr-CA" noProof="0" dirty="0">
              <a:latin typeface="Times New Roman"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D2AA18-9B6D-4545-9C5F-B916C7B5E4EB}" type="slidenum">
              <a:rPr kumimoji="0" lang="en-C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CA"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10066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t>L’IMDPE nous aide</a:t>
            </a:r>
            <a:r>
              <a:rPr lang="fr-CA" baseline="0" noProof="0" dirty="0"/>
              <a:t> à répondre à la question suivante : Comment se portent nos enfants ? On utilise l’IMDPE pour recueillir des données sur nos enfants et on utilise ces données pour créer des rapports sur des groupes d’enfants, tels que des quartiers, des écoles ou des communautés. Les communautés et les gouvernements utilisent ces données afin de générer des stratégies, des politiques, des programmes et des subventions dans le but de supporter tous les enfants. On doit ensuite essayer de surveiller et d’évaluer l’impact de ces stratégies, donc on rempli l’IMDPE encore une fois. Et le cycle continue. </a:t>
            </a:r>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D2AA18-9B6D-4545-9C5F-B916C7B5E4EB}" type="slidenum">
              <a:rPr kumimoji="0" lang="en-C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CA"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32013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2571">
              <a:defRPr>
                <a:solidFill>
                  <a:schemeClr val="tx1"/>
                </a:solidFill>
                <a:latin typeface="Arial" pitchFamily="34" charset="0"/>
              </a:defRPr>
            </a:lvl1pPr>
            <a:lvl2pPr marL="791588" indent="-304457" defTabSz="972571">
              <a:defRPr>
                <a:solidFill>
                  <a:schemeClr val="tx1"/>
                </a:solidFill>
                <a:latin typeface="Arial" pitchFamily="34" charset="0"/>
              </a:defRPr>
            </a:lvl2pPr>
            <a:lvl3pPr marL="1217828" indent="-243565" defTabSz="972571">
              <a:defRPr>
                <a:solidFill>
                  <a:schemeClr val="tx1"/>
                </a:solidFill>
                <a:latin typeface="Arial" pitchFamily="34" charset="0"/>
              </a:defRPr>
            </a:lvl3pPr>
            <a:lvl4pPr marL="1704960" indent="-243565" defTabSz="972571">
              <a:defRPr>
                <a:solidFill>
                  <a:schemeClr val="tx1"/>
                </a:solidFill>
                <a:latin typeface="Arial" pitchFamily="34" charset="0"/>
              </a:defRPr>
            </a:lvl4pPr>
            <a:lvl5pPr marL="2192091" indent="-243565" defTabSz="972571">
              <a:defRPr>
                <a:solidFill>
                  <a:schemeClr val="tx1"/>
                </a:solidFill>
                <a:latin typeface="Arial" pitchFamily="34" charset="0"/>
              </a:defRPr>
            </a:lvl5pPr>
            <a:lvl6pPr marL="2679221" indent="-243565" defTabSz="972571" eaLnBrk="0" fontAlgn="base" hangingPunct="0">
              <a:spcBef>
                <a:spcPct val="0"/>
              </a:spcBef>
              <a:spcAft>
                <a:spcPct val="0"/>
              </a:spcAft>
              <a:defRPr>
                <a:solidFill>
                  <a:schemeClr val="tx1"/>
                </a:solidFill>
                <a:latin typeface="Arial" pitchFamily="34" charset="0"/>
              </a:defRPr>
            </a:lvl6pPr>
            <a:lvl7pPr marL="3166353" indent="-243565" defTabSz="972571" eaLnBrk="0" fontAlgn="base" hangingPunct="0">
              <a:spcBef>
                <a:spcPct val="0"/>
              </a:spcBef>
              <a:spcAft>
                <a:spcPct val="0"/>
              </a:spcAft>
              <a:defRPr>
                <a:solidFill>
                  <a:schemeClr val="tx1"/>
                </a:solidFill>
                <a:latin typeface="Arial" pitchFamily="34" charset="0"/>
              </a:defRPr>
            </a:lvl7pPr>
            <a:lvl8pPr marL="3653484" indent="-243565" defTabSz="972571" eaLnBrk="0" fontAlgn="base" hangingPunct="0">
              <a:spcBef>
                <a:spcPct val="0"/>
              </a:spcBef>
              <a:spcAft>
                <a:spcPct val="0"/>
              </a:spcAft>
              <a:defRPr>
                <a:solidFill>
                  <a:schemeClr val="tx1"/>
                </a:solidFill>
                <a:latin typeface="Arial" pitchFamily="34" charset="0"/>
              </a:defRPr>
            </a:lvl8pPr>
            <a:lvl9pPr marL="4140616" indent="-243565" defTabSz="972571" eaLnBrk="0" fontAlgn="base" hangingPunct="0">
              <a:spcBef>
                <a:spcPct val="0"/>
              </a:spcBef>
              <a:spcAft>
                <a:spcPct val="0"/>
              </a:spcAft>
              <a:defRPr>
                <a:solidFill>
                  <a:schemeClr val="tx1"/>
                </a:solidFill>
                <a:latin typeface="Arial" pitchFamily="34" charset="0"/>
              </a:defRPr>
            </a:lvl9pPr>
          </a:lstStyle>
          <a:p>
            <a:pPr marL="0" marR="0" lvl="0" indent="0" algn="r" defTabSz="972571" rtl="0" eaLnBrk="1" fontAlgn="auto" latinLnBrk="0" hangingPunct="1">
              <a:lnSpc>
                <a:spcPct val="100000"/>
              </a:lnSpc>
              <a:spcBef>
                <a:spcPts val="0"/>
              </a:spcBef>
              <a:spcAft>
                <a:spcPts val="0"/>
              </a:spcAft>
              <a:buClrTx/>
              <a:buSzTx/>
              <a:buFontTx/>
              <a:buNone/>
              <a:tabLst/>
              <a:defRPr/>
            </a:pPr>
            <a:fld id="{51A05CB6-FCF0-4982-92FA-EAC1A81FC7B9}" type="slidenum">
              <a:rPr kumimoji="0" lang="en-US" altLang="en-US" sz="1300" b="0" i="0" u="none" strike="noStrike" kern="1200" cap="none" spc="0" normalizeH="0" baseline="0" noProof="0">
                <a:ln>
                  <a:noFill/>
                </a:ln>
                <a:solidFill>
                  <a:prstClr val="black"/>
                </a:solidFill>
                <a:effectLst/>
                <a:uLnTx/>
                <a:uFillTx/>
                <a:latin typeface="Times New Roman" pitchFamily="18" charset="0"/>
                <a:ea typeface="ＭＳ Ｐゴシック" pitchFamily="6" charset="-128"/>
                <a:cs typeface="+mn-cs"/>
              </a:rPr>
              <a:pPr marL="0" marR="0" lvl="0" indent="0" algn="r" defTabSz="972571" rtl="0" eaLnBrk="1" fontAlgn="auto" latinLnBrk="0" hangingPunct="1">
                <a:lnSpc>
                  <a:spcPct val="100000"/>
                </a:lnSpc>
                <a:spcBef>
                  <a:spcPts val="0"/>
                </a:spcBef>
                <a:spcAft>
                  <a:spcPts val="0"/>
                </a:spcAft>
                <a:buClrTx/>
                <a:buSzTx/>
                <a:buFontTx/>
                <a:buNone/>
                <a:tabLst/>
                <a:defRPr/>
              </a:pPr>
              <a:t>28</a:t>
            </a:fld>
            <a:endParaRPr kumimoji="0" lang="en-US" altLang="en-US" sz="1300" b="0" i="0" u="none" strike="noStrike" kern="1200" cap="none" spc="0" normalizeH="0" baseline="0" noProof="0">
              <a:ln>
                <a:noFill/>
              </a:ln>
              <a:solidFill>
                <a:prstClr val="black"/>
              </a:solidFill>
              <a:effectLst/>
              <a:uLnTx/>
              <a:uFillTx/>
              <a:latin typeface="Times New Roman" pitchFamily="18" charset="0"/>
              <a:ea typeface="ＭＳ Ｐゴシック" pitchFamily="6" charset="-128"/>
              <a:cs typeface="+mn-cs"/>
            </a:endParaRPr>
          </a:p>
        </p:txBody>
      </p:sp>
      <p:sp>
        <p:nvSpPr>
          <p:cNvPr id="84995" name="Rectangle 2"/>
          <p:cNvSpPr>
            <a:spLocks noGrp="1" noRot="1" noChangeAspect="1" noChangeArrowheads="1" noTextEdit="1"/>
          </p:cNvSpPr>
          <p:nvPr>
            <p:ph type="sldImg"/>
          </p:nvPr>
        </p:nvSpPr>
        <p:spPr>
          <a:xfrm>
            <a:off x="1257300" y="719138"/>
            <a:ext cx="4802188" cy="3600450"/>
          </a:xfrm>
          <a:ln/>
        </p:spPr>
      </p:sp>
      <p:sp>
        <p:nvSpPr>
          <p:cNvPr id="849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None/>
            </a:pPr>
            <a:r>
              <a:rPr lang="fr-CA" altLang="en-US" noProof="0" dirty="0">
                <a:latin typeface="Times New Roman" pitchFamily="18" charset="0"/>
                <a:ea typeface="ＭＳ Ｐゴシック" pitchFamily="6" charset="-128"/>
              </a:rPr>
              <a:t>À travers le cycle de</a:t>
            </a:r>
            <a:r>
              <a:rPr lang="fr-CA" altLang="en-US" baseline="0" noProof="0" dirty="0">
                <a:latin typeface="Times New Roman" pitchFamily="18" charset="0"/>
                <a:ea typeface="ＭＳ Ｐゴシック" pitchFamily="6" charset="-128"/>
              </a:rPr>
              <a:t> l’IMDPE, on peut recueillir de l’information sur les expériences des enfants dans leurs premières années de vie, surveiller leurs trajectoires développementales et leur évolution et aider à prédire leur succès scolaire futur.</a:t>
            </a:r>
            <a:endParaRPr lang="fr-CA" altLang="en-US" noProof="0" dirty="0">
              <a:latin typeface="Times New Roman" pitchFamily="18" charset="0"/>
              <a:ea typeface="ＭＳ Ｐゴシック" pitchFamily="6" charset="-128"/>
            </a:endParaRPr>
          </a:p>
        </p:txBody>
      </p:sp>
    </p:spTree>
    <p:extLst>
      <p:ext uri="{BB962C8B-B14F-4D97-AF65-F5344CB8AC3E}">
        <p14:creationId xmlns:p14="http://schemas.microsoft.com/office/powerpoint/2010/main" val="28437659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err="1"/>
              <a:t>Veuillez</a:t>
            </a:r>
            <a:r>
              <a:rPr lang="en-CA" b="1" dirty="0"/>
              <a:t> noter que le site Web de </a:t>
            </a:r>
            <a:r>
              <a:rPr lang="en-CA" b="1" dirty="0" err="1"/>
              <a:t>l’équipe</a:t>
            </a:r>
            <a:r>
              <a:rPr lang="en-CA" b="1" dirty="0"/>
              <a:t> de </a:t>
            </a:r>
            <a:r>
              <a:rPr lang="en-CA" b="1" dirty="0" err="1"/>
              <a:t>l’IMPDE</a:t>
            </a:r>
            <a:r>
              <a:rPr lang="en-CA" b="1" dirty="0"/>
              <a:t> </a:t>
            </a:r>
            <a:r>
              <a:rPr lang="en-CA" b="1" dirty="0" err="1"/>
              <a:t>est</a:t>
            </a:r>
            <a:r>
              <a:rPr lang="en-CA" b="1" dirty="0"/>
              <a:t> </a:t>
            </a:r>
            <a:r>
              <a:rPr lang="en-CA" b="1" dirty="0" err="1"/>
              <a:t>toujours</a:t>
            </a:r>
            <a:r>
              <a:rPr lang="en-CA" b="1" dirty="0"/>
              <a:t> disponible et </a:t>
            </a:r>
            <a:r>
              <a:rPr lang="en-CA" b="1" dirty="0" err="1"/>
              <a:t>contient</a:t>
            </a:r>
            <a:r>
              <a:rPr lang="en-CA" b="1" dirty="0"/>
              <a:t> de </a:t>
            </a:r>
            <a:r>
              <a:rPr lang="en-CA" b="1" dirty="0" err="1"/>
              <a:t>nombreuses</a:t>
            </a:r>
            <a:r>
              <a:rPr lang="en-CA" b="1" dirty="0"/>
              <a:t> </a:t>
            </a:r>
            <a:r>
              <a:rPr lang="en-CA" b="1" dirty="0" err="1"/>
              <a:t>ressources</a:t>
            </a:r>
            <a:r>
              <a:rPr lang="en-CA" b="1" dirty="0"/>
              <a:t> pour </a:t>
            </a:r>
            <a:r>
              <a:rPr lang="en-CA" b="1" dirty="0" err="1"/>
              <a:t>vous</a:t>
            </a:r>
            <a:r>
              <a:rPr lang="en-CA" b="1" dirty="0"/>
              <a:t> aider, </a:t>
            </a:r>
            <a:r>
              <a:rPr lang="en-CA" b="1" dirty="0" err="1"/>
              <a:t>telles</a:t>
            </a:r>
            <a:r>
              <a:rPr lang="en-CA" b="1" dirty="0"/>
              <a:t> que des </a:t>
            </a:r>
            <a:r>
              <a:rPr lang="en-CA" b="1" dirty="0" err="1"/>
              <a:t>ressources</a:t>
            </a:r>
            <a:r>
              <a:rPr lang="en-CA" b="1" dirty="0"/>
              <a:t> </a:t>
            </a:r>
            <a:r>
              <a:rPr lang="en-CA" b="1" dirty="0" err="1"/>
              <a:t>spécifiques</a:t>
            </a:r>
            <a:r>
              <a:rPr lang="en-CA" b="1" dirty="0"/>
              <a:t> à </a:t>
            </a:r>
            <a:r>
              <a:rPr lang="en-CA" b="1" dirty="0" err="1"/>
              <a:t>votre</a:t>
            </a:r>
            <a:r>
              <a:rPr lang="en-CA" b="1" dirty="0"/>
              <a:t> province </a:t>
            </a:r>
            <a:r>
              <a:rPr lang="en-CA" b="1" dirty="0" err="1"/>
              <a:t>comme</a:t>
            </a:r>
            <a:r>
              <a:rPr lang="en-CA" b="1" dirty="0"/>
              <a:t> le Guide de </a:t>
            </a:r>
            <a:r>
              <a:rPr lang="en-CA" b="1" dirty="0" err="1"/>
              <a:t>l’IMPDE</a:t>
            </a:r>
            <a:r>
              <a:rPr lang="en-CA" b="1" dirty="0"/>
              <a:t> et le </a:t>
            </a:r>
            <a:r>
              <a:rPr lang="en-CA" b="1" dirty="0" err="1"/>
              <a:t>manuel</a:t>
            </a:r>
            <a:r>
              <a:rPr lang="en-CA" b="1" dirty="0"/>
              <a:t> </a:t>
            </a:r>
            <a:r>
              <a:rPr lang="en-CA" b="1" dirty="0" err="1"/>
              <a:t>d’instruction</a:t>
            </a:r>
            <a:r>
              <a:rPr lang="en-CA" b="1" dirty="0"/>
              <a:t>.</a:t>
            </a:r>
          </a:p>
          <a:p>
            <a:endParaRPr lang="en-CA" b="1" dirty="0"/>
          </a:p>
          <a:p>
            <a:pPr marL="171450" indent="-171450">
              <a:buFont typeface="Arial" panose="020B0604020202020204" pitchFamily="34" charset="0"/>
              <a:buChar char="•"/>
            </a:pPr>
            <a:r>
              <a:rPr lang="en-CA" b="1" baseline="0" dirty="0" err="1"/>
              <a:t>Veuillez</a:t>
            </a:r>
            <a:r>
              <a:rPr lang="en-CA" b="1" baseline="0" dirty="0"/>
              <a:t> </a:t>
            </a:r>
            <a:r>
              <a:rPr lang="en-CA" b="1" baseline="0" dirty="0" err="1"/>
              <a:t>inscrire</a:t>
            </a:r>
            <a:r>
              <a:rPr lang="en-CA" b="1" baseline="0" dirty="0"/>
              <a:t> www.edi.offordcentre.com dans </a:t>
            </a:r>
            <a:r>
              <a:rPr lang="en-CA" b="1" baseline="0" dirty="0" err="1"/>
              <a:t>votre</a:t>
            </a:r>
            <a:r>
              <a:rPr lang="en-CA" b="1" baseline="0" dirty="0"/>
              <a:t> </a:t>
            </a:r>
            <a:r>
              <a:rPr lang="en-CA" b="1" baseline="0" dirty="0" err="1"/>
              <a:t>navigateur</a:t>
            </a:r>
            <a:r>
              <a:rPr lang="en-CA" b="1" baseline="0" dirty="0"/>
              <a:t> web et ensuite </a:t>
            </a:r>
            <a:r>
              <a:rPr lang="en-CA" b="1" baseline="0" dirty="0" err="1"/>
              <a:t>sélectionner</a:t>
            </a:r>
            <a:r>
              <a:rPr lang="en-CA" b="1" baseline="0" dirty="0"/>
              <a:t> “Implementation Resources” et “Nova Scotia”. </a:t>
            </a:r>
          </a:p>
        </p:txBody>
      </p:sp>
      <p:sp>
        <p:nvSpPr>
          <p:cNvPr id="4" name="Slide Number Placeholder 3"/>
          <p:cNvSpPr>
            <a:spLocks noGrp="1"/>
          </p:cNvSpPr>
          <p:nvPr>
            <p:ph type="sldNum" sz="quarter" idx="10"/>
          </p:nvPr>
        </p:nvSpPr>
        <p:spPr/>
        <p:txBody>
          <a:bodyPr/>
          <a:lstStyle/>
          <a:p>
            <a:fld id="{C8D2AA18-9B6D-4545-9C5F-B916C7B5E4EB}" type="slidenum">
              <a:rPr lang="en-CA" smtClean="0"/>
              <a:t>29</a:t>
            </a:fld>
            <a:endParaRPr lang="en-CA" dirty="0"/>
          </a:p>
        </p:txBody>
      </p:sp>
    </p:spTree>
    <p:extLst>
      <p:ext uri="{BB962C8B-B14F-4D97-AF65-F5344CB8AC3E}">
        <p14:creationId xmlns:p14="http://schemas.microsoft.com/office/powerpoint/2010/main" val="14980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defTabSz="974263">
              <a:defRPr/>
            </a:pPr>
            <a:r>
              <a:rPr lang="fr-CA" baseline="0" noProof="0" dirty="0"/>
              <a:t>Dans cette présentation, je vais vous offrir de l’information sur l’importance des premières années pour le développement sain des enfants et sur la raison pour laquelle il est important d’examiner ces années. J</a:t>
            </a:r>
            <a:r>
              <a:rPr lang="en-CA" baseline="0" noProof="0" dirty="0"/>
              <a:t>’</a:t>
            </a:r>
            <a:r>
              <a:rPr lang="fr-CA" baseline="0" noProof="0" dirty="0"/>
              <a:t>vais également vous offrir de l’information sur l</a:t>
            </a:r>
            <a:r>
              <a:rPr lang="en-CA" baseline="0" noProof="0" dirty="0"/>
              <a:t>’IMDPE et </a:t>
            </a:r>
            <a:r>
              <a:rPr lang="en-CA" baseline="0" noProof="0" dirty="0" err="1"/>
              <a:t>j’vous</a:t>
            </a:r>
            <a:r>
              <a:rPr lang="en-CA" baseline="0" noProof="0" dirty="0"/>
              <a:t> </a:t>
            </a:r>
            <a:r>
              <a:rPr lang="en-CA" baseline="0" noProof="0" dirty="0" err="1"/>
              <a:t>expliquerai</a:t>
            </a:r>
            <a:r>
              <a:rPr lang="en-CA" baseline="0" noProof="0" dirty="0"/>
              <a:t> </a:t>
            </a:r>
            <a:r>
              <a:rPr lang="fr-CA" baseline="0" noProof="0" dirty="0"/>
              <a:t>comment remplir le questionnaire de l’IMDPE en ligne.</a:t>
            </a:r>
          </a:p>
        </p:txBody>
      </p:sp>
      <p:sp>
        <p:nvSpPr>
          <p:cNvPr id="4" name="Slide Number Placeholder 3"/>
          <p:cNvSpPr>
            <a:spLocks noGrp="1"/>
          </p:cNvSpPr>
          <p:nvPr>
            <p:ph type="sldNum" sz="quarter" idx="10"/>
          </p:nvPr>
        </p:nvSpPr>
        <p:spPr/>
        <p:txBody>
          <a:bodyPr/>
          <a:lstStyle/>
          <a:p>
            <a:fld id="{C8D2AA18-9B6D-4545-9C5F-B916C7B5E4EB}" type="slidenum">
              <a:rPr lang="en-CA" smtClean="0"/>
              <a:pPr/>
              <a:t>3</a:t>
            </a:fld>
            <a:endParaRPr lang="en-CA" dirty="0"/>
          </a:p>
        </p:txBody>
      </p:sp>
      <p:sp>
        <p:nvSpPr>
          <p:cNvPr id="7" name="Slide Image Placeholder 6"/>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26358835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pPr defTabSz="956097">
              <a:defRPr/>
            </a:pPr>
            <a:r>
              <a:rPr lang="fr-CA" baseline="0" noProof="0" dirty="0"/>
              <a:t>La deuxième partie de cette présentation a pour but de vous offrir l’information nécessaire pour aider les enseignants à remplir leurs questionnaires. Plus précisément, je vais </a:t>
            </a:r>
            <a:r>
              <a:rPr lang="fr-CA" noProof="0" dirty="0"/>
              <a:t>vous offrir</a:t>
            </a:r>
            <a:r>
              <a:rPr lang="fr-CA" baseline="0" noProof="0" dirty="0"/>
              <a:t> de l’information sur le déroulement de la collecte de données et je vais </a:t>
            </a:r>
            <a:r>
              <a:rPr lang="fr-CA" noProof="0" dirty="0"/>
              <a:t>expliquer</a:t>
            </a:r>
            <a:r>
              <a:rPr lang="fr-CA" baseline="0" noProof="0" dirty="0"/>
              <a:t> </a:t>
            </a:r>
            <a:r>
              <a:rPr lang="fr-CA" noProof="0" dirty="0"/>
              <a:t>comment compléter le questionnaire de l’IMDPE en ligne. Veuillez noter</a:t>
            </a:r>
            <a:r>
              <a:rPr lang="fr-CA" baseline="0" noProof="0" dirty="0"/>
              <a:t> que les diapos ont </a:t>
            </a:r>
            <a:r>
              <a:rPr lang="en-CA" baseline="0" noProof="0" dirty="0" err="1"/>
              <a:t>été</a:t>
            </a:r>
            <a:r>
              <a:rPr lang="en-CA" baseline="0" noProof="0" dirty="0"/>
              <a:t> </a:t>
            </a:r>
            <a:r>
              <a:rPr lang="en-CA" baseline="0" noProof="0" dirty="0" err="1"/>
              <a:t>développées</a:t>
            </a:r>
            <a:r>
              <a:rPr lang="en-CA" baseline="0" noProof="0" dirty="0"/>
              <a:t> pour </a:t>
            </a:r>
            <a:r>
              <a:rPr lang="en-CA" baseline="0" noProof="0" dirty="0" err="1"/>
              <a:t>être</a:t>
            </a:r>
            <a:r>
              <a:rPr lang="en-CA" baseline="0" noProof="0" dirty="0"/>
              <a:t> </a:t>
            </a:r>
            <a:r>
              <a:rPr lang="en-CA" baseline="0" noProof="0" dirty="0" err="1"/>
              <a:t>adressé</a:t>
            </a:r>
            <a:r>
              <a:rPr lang="en-CA" baseline="0" noProof="0" dirty="0"/>
              <a:t> au personnel </a:t>
            </a:r>
            <a:r>
              <a:rPr lang="en-CA" baseline="0" noProof="0" dirty="0" err="1"/>
              <a:t>enseignant</a:t>
            </a:r>
            <a:r>
              <a:rPr lang="en-CA" baseline="0" noProof="0" dirty="0"/>
              <a:t>. </a:t>
            </a:r>
            <a:r>
              <a:rPr lang="en-CA" baseline="0" noProof="0" dirty="0" err="1"/>
              <a:t>Donc</a:t>
            </a:r>
            <a:r>
              <a:rPr lang="en-CA" baseline="0" noProof="0" dirty="0"/>
              <a:t>, </a:t>
            </a:r>
            <a:r>
              <a:rPr lang="en-CA" baseline="0" noProof="0" dirty="0" err="1"/>
              <a:t>si</a:t>
            </a:r>
            <a:r>
              <a:rPr lang="en-CA" baseline="0" noProof="0" dirty="0"/>
              <a:t> </a:t>
            </a:r>
            <a:r>
              <a:rPr lang="en-CA" baseline="0" noProof="0" dirty="0" err="1"/>
              <a:t>vous</a:t>
            </a:r>
            <a:r>
              <a:rPr lang="en-CA" baseline="0" noProof="0" dirty="0"/>
              <a:t> </a:t>
            </a:r>
            <a:r>
              <a:rPr lang="en-CA" baseline="0" noProof="0" dirty="0" err="1"/>
              <a:t>utilisé</a:t>
            </a:r>
            <a:r>
              <a:rPr lang="en-CA" baseline="0" noProof="0" dirty="0"/>
              <a:t> </a:t>
            </a:r>
            <a:r>
              <a:rPr lang="en-CA" baseline="0" noProof="0" dirty="0" err="1"/>
              <a:t>cette</a:t>
            </a:r>
            <a:r>
              <a:rPr lang="en-CA" baseline="0" noProof="0" dirty="0"/>
              <a:t> presentation pour </a:t>
            </a:r>
            <a:r>
              <a:rPr lang="en-CA" baseline="0" noProof="0" dirty="0" err="1"/>
              <a:t>votre</a:t>
            </a:r>
            <a:r>
              <a:rPr lang="en-CA" baseline="0" noProof="0" dirty="0"/>
              <a:t> formation, </a:t>
            </a:r>
            <a:r>
              <a:rPr lang="en-CA" baseline="0" noProof="0" dirty="0" err="1"/>
              <a:t>vous</a:t>
            </a:r>
            <a:r>
              <a:rPr lang="en-CA" baseline="0" noProof="0" dirty="0"/>
              <a:t> </a:t>
            </a:r>
            <a:r>
              <a:rPr lang="en-CA" baseline="0" noProof="0" dirty="0" err="1"/>
              <a:t>pouvez</a:t>
            </a:r>
            <a:r>
              <a:rPr lang="en-CA" baseline="0" noProof="0" dirty="0"/>
              <a:t> </a:t>
            </a:r>
            <a:r>
              <a:rPr lang="en-CA" baseline="0" noProof="0" dirty="0" err="1"/>
              <a:t>utilisez</a:t>
            </a:r>
            <a:r>
              <a:rPr lang="en-CA" baseline="0" noProof="0" dirty="0"/>
              <a:t> les </a:t>
            </a:r>
            <a:r>
              <a:rPr lang="en-CA" baseline="0" noProof="0" dirty="0" err="1"/>
              <a:t>diapos</a:t>
            </a:r>
            <a:r>
              <a:rPr lang="en-CA" baseline="0" noProof="0" dirty="0"/>
              <a:t> </a:t>
            </a:r>
            <a:r>
              <a:rPr lang="en-CA" baseline="0" noProof="0" dirty="0" err="1"/>
              <a:t>telles</a:t>
            </a:r>
            <a:r>
              <a:rPr lang="en-CA" baseline="0" noProof="0" dirty="0"/>
              <a:t> </a:t>
            </a:r>
            <a:r>
              <a:rPr lang="en-CA" baseline="0" noProof="0" dirty="0" err="1"/>
              <a:t>quelles</a:t>
            </a:r>
            <a:r>
              <a:rPr lang="en-CA" baseline="0" noProof="0" dirty="0"/>
              <a:t> </a:t>
            </a:r>
            <a:r>
              <a:rPr lang="en-CA" baseline="0" noProof="0" dirty="0" err="1"/>
              <a:t>sont</a:t>
            </a:r>
            <a:r>
              <a:rPr lang="en-CA" baseline="0" noProof="0" dirty="0"/>
              <a:t>.</a:t>
            </a:r>
            <a:endParaRPr lang="fr-CA" noProof="0" dirty="0"/>
          </a:p>
        </p:txBody>
      </p:sp>
      <p:sp>
        <p:nvSpPr>
          <p:cNvPr id="4" name="Slide Number Placeholder 3"/>
          <p:cNvSpPr>
            <a:spLocks noGrp="1"/>
          </p:cNvSpPr>
          <p:nvPr>
            <p:ph type="sldNum" sz="quarter" idx="10"/>
          </p:nvPr>
        </p:nvSpPr>
        <p:spPr/>
        <p:txBody>
          <a:bodyPr/>
          <a:lstStyle/>
          <a:p>
            <a:fld id="{C8D2AA18-9B6D-4545-9C5F-B916C7B5E4EB}" type="slidenum">
              <a:rPr lang="en-CA" smtClean="0"/>
              <a:t>30</a:t>
            </a:fld>
            <a:endParaRPr lang="en-CA" dirty="0"/>
          </a:p>
        </p:txBody>
      </p:sp>
    </p:spTree>
    <p:extLst>
      <p:ext uri="{BB962C8B-B14F-4D97-AF65-F5344CB8AC3E}">
        <p14:creationId xmlns:p14="http://schemas.microsoft.com/office/powerpoint/2010/main" val="30416845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74263">
              <a:defRPr/>
            </a:pPr>
            <a:r>
              <a:rPr lang="fr-CA" baseline="0" noProof="0" dirty="0"/>
              <a:t>Les enseignants recevront un paquet de leur coordonnateur ou coordonnatrice local(e). Ce paquet contiendra le guide de l’IMDPE et un manuel d’instructions (en format numérique). Ils recevront également une liste de classe du Centre Offord qui contiendra leur nom d’utilisateur et leur mot de passe pour accéder au système électronique de même que les numéros d’identification de l’IMDPE les données sociodémographiques pour chaque enfant (date de naissance, sexe et code postal). Ils recevront également une liste de classe locale qui contiendra les données sociodémographiques pour chacun de leurs élèves, de même que leurs </a:t>
            </a:r>
            <a:r>
              <a:rPr lang="fr-CA" baseline="0" noProof="0" dirty="0" err="1"/>
              <a:t>num</a:t>
            </a:r>
            <a:r>
              <a:rPr lang="en-CA" baseline="0" noProof="0" dirty="0" err="1"/>
              <a:t>éros</a:t>
            </a:r>
            <a:r>
              <a:rPr lang="en-CA" baseline="0" noProof="0" dirty="0"/>
              <a:t> </a:t>
            </a:r>
            <a:r>
              <a:rPr lang="en-CA" baseline="0" noProof="0" dirty="0" err="1"/>
              <a:t>d’identification</a:t>
            </a:r>
            <a:r>
              <a:rPr lang="en-CA" baseline="0" noProof="0" dirty="0"/>
              <a:t> </a:t>
            </a:r>
            <a:r>
              <a:rPr lang="en-CA" baseline="0" noProof="0" dirty="0" err="1"/>
              <a:t>locaux</a:t>
            </a:r>
            <a:r>
              <a:rPr lang="en-CA" baseline="0" noProof="0" dirty="0"/>
              <a:t>, </a:t>
            </a:r>
            <a:r>
              <a:rPr lang="en-CA" baseline="0" noProof="0" dirty="0" err="1"/>
              <a:t>leurs</a:t>
            </a:r>
            <a:r>
              <a:rPr lang="en-CA" baseline="0" noProof="0" dirty="0"/>
              <a:t> </a:t>
            </a:r>
            <a:r>
              <a:rPr lang="fr-CA" baseline="0" noProof="0" dirty="0"/>
              <a:t>prénoms et noms de famille. Ils devront utiliser la liste de classe locale pour rapparier les élèves sur leur liste de classe du Centre Offord afin de s’assurer de compléter le questionnaire sur le bon élève. </a:t>
            </a:r>
            <a:endParaRPr lang="fr-CA"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D2AA18-9B6D-4545-9C5F-B916C7B5E4EB}" type="slidenum">
              <a:rPr kumimoji="0" lang="en-C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CA"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07466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4263">
              <a:defRPr/>
            </a:pPr>
            <a:r>
              <a:rPr lang="fr-CA" noProof="0" dirty="0"/>
              <a:t>Le </a:t>
            </a:r>
            <a:r>
              <a:rPr lang="fr-CA" baseline="0" noProof="0" dirty="0"/>
              <a:t>Guide et le manuel d’instructions ont pour but de faciliter le remplissage des questionnaires. Le manuel d’instructions offre des directives, étape par étape, pour guider les enseignants à travers le remplissage des questionnaires de l’IMDPE, tandis que le Guide offre de l’information plus détaillée sur chaque question faisant partie du questionnaire. Ces documents sont très utiles et aideront les enseignants à compléter les questionnaires de façon plus efficace et précise, donc on recommande qu’ils les consultent souvent. </a:t>
            </a:r>
            <a:endParaRPr lang="fr-CA" noProof="0" dirty="0"/>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D2AA18-9B6D-4545-9C5F-B916C7B5E4EB}" type="slidenum">
              <a:rPr kumimoji="0" lang="en-C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CA"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88436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3565" indent="-243565">
              <a:buAutoNum type="arabicPeriod"/>
            </a:pPr>
            <a:r>
              <a:rPr lang="fr-CA" dirty="0"/>
              <a:t>Avant de commencer à compléter l’IMDPE sur chacun de vos élèves, les enseignants devront recevoir leur formation sur l’IMDPE.</a:t>
            </a:r>
          </a:p>
          <a:p>
            <a:pPr marL="243565" indent="-243565">
              <a:buAutoNum type="arabicPeriod"/>
            </a:pPr>
            <a:r>
              <a:rPr lang="fr-CA" dirty="0"/>
              <a:t>Les enseignants devront s’assurer d’obtenir leur </a:t>
            </a:r>
            <a:r>
              <a:rPr lang="fr-CA" b="1" dirty="0"/>
              <a:t>nom d’utilisateur et leur mot de passe </a:t>
            </a:r>
            <a:r>
              <a:rPr lang="fr-CA" dirty="0"/>
              <a:t>de leur coordonnateur ou coordonnatrice local(e). </a:t>
            </a:r>
          </a:p>
          <a:p>
            <a:pPr marL="243565" indent="-243565">
              <a:buAutoNum type="arabicPeriod"/>
            </a:pPr>
            <a:r>
              <a:rPr lang="fr-CA" dirty="0"/>
              <a:t>Ils devront aussi réviser les questions de l’IMDPE pour s’assurer de se sentir à l’aise avec les questions dont ils devront répondre pour chaque élève.</a:t>
            </a:r>
          </a:p>
          <a:p>
            <a:pPr marL="243565" indent="-243565">
              <a:buAutoNum type="arabicPeriod"/>
            </a:pPr>
            <a:r>
              <a:rPr lang="fr-CA" dirty="0"/>
              <a:t>Ils devront ensuite s’assurer d’avoir leurs 2 listes de classe à portée de main avant de commencer à remplir les questionnaires, afin de pouvoir rapparier les données sociodémographiques de leurs élèves afin de remplir le questionnaire sur le bon enfant. </a:t>
            </a:r>
          </a:p>
          <a:p>
            <a:pPr marL="243565" indent="-243565">
              <a:buAutoNum type="arabicPeriod"/>
            </a:pPr>
            <a:r>
              <a:rPr lang="fr-CA" dirty="0"/>
              <a:t>Ils devront également s’assurer que tous les élèves dans leurs classes ont une identification locale et sont inclus dans leur liste. S’il y a des élèves qui n’apparaissent pas sur leur liste, ils devront les ajouter.</a:t>
            </a:r>
          </a:p>
          <a:p>
            <a:pPr marL="243565" indent="-243565">
              <a:buAutoNum type="arabicPeriod"/>
            </a:pPr>
            <a:r>
              <a:rPr lang="fr-CA" dirty="0"/>
              <a:t>Ils devront réviser les documents de référence, tels que les bulletins scolaires, les fichiers étudiants, le formulaire d’enregistrement à la maternelle ou tout autre document qui pourrait les aider à répondre aux questions pour chacun de leurs élèves. De plus, ils devront s’assurer de lire le Guide et le manuel d’instructions. Comme mentionné il y a quelques minutes, ces documents les aideront à compléter les questionnaires de façon plus efficace et précise. </a:t>
            </a:r>
          </a:p>
          <a:p>
            <a:pPr marL="243565" indent="-243565">
              <a:buAutoNum type="arabicPeriod"/>
            </a:pPr>
            <a:r>
              <a:rPr lang="fr-CA" dirty="0"/>
              <a:t>S’il y a lieu, ils devront prendre note des élèves dont les parents ou tuteurs ont refusé de laisser leur enfant participer. Des lettres seront envoyés aux parents avant le début de la collecte de données les instruisant de contacter l’école s’ils ne veulent pas que leur enfant participe. </a:t>
            </a:r>
          </a:p>
          <a:p>
            <a:pPr marL="243565" indent="-243565"/>
            <a:r>
              <a:rPr lang="fr-CA" dirty="0"/>
              <a:t> </a:t>
            </a:r>
            <a:endParaRPr lang="fr-CA"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D2AA18-9B6D-4545-9C5F-B916C7B5E4EB}" type="slidenum">
              <a:rPr kumimoji="0" lang="en-C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CA"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62327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t>Conseil</a:t>
            </a:r>
            <a:r>
              <a:rPr lang="fr-CA" baseline="0" noProof="0" dirty="0"/>
              <a:t> n</a:t>
            </a:r>
            <a:r>
              <a:rPr lang="fr-CA" baseline="30000" noProof="0" dirty="0"/>
              <a:t>o</a:t>
            </a:r>
            <a:r>
              <a:rPr lang="fr-CA" baseline="0" noProof="0" dirty="0"/>
              <a:t> 1 : Nous recommandons aux enseignants de lire le Guide de l’IMDPE au moins une fois avant de commencer à remplir les questionnaires. De cette façon, s’ils ont des questions, ils pourront obtenir des réponses avant de commencer. De plus, nous recommandons aux enseignants d’avoir le manuel d’instructions avec eux lorsque viendra le temps de remplir les questionnaires. Le manuel offre des directives, étape par étape, sur comment remplir les questionnaires en utilisant notre système électronique. </a:t>
            </a:r>
          </a:p>
          <a:p>
            <a:r>
              <a:rPr lang="fr-CA" baseline="0" noProof="0" dirty="0"/>
              <a:t>En ayant ces documents en main et en les révisant avant la collecte de données, le processus devrait se dérouler plus doucement. </a:t>
            </a:r>
          </a:p>
          <a:p>
            <a:endParaRPr lang="fr-CA" noProof="0" dirty="0"/>
          </a:p>
        </p:txBody>
      </p:sp>
      <p:sp>
        <p:nvSpPr>
          <p:cNvPr id="4" name="Slide Number Placeholder 3"/>
          <p:cNvSpPr>
            <a:spLocks noGrp="1"/>
          </p:cNvSpPr>
          <p:nvPr>
            <p:ph type="sldNum" sz="quarter" idx="10"/>
          </p:nvPr>
        </p:nvSpPr>
        <p:spPr/>
        <p:txBody>
          <a:bodyPr/>
          <a:lstStyle/>
          <a:p>
            <a:fld id="{C8D2AA18-9B6D-4545-9C5F-B916C7B5E4EB}" type="slidenum">
              <a:rPr lang="en-CA" smtClean="0"/>
              <a:pPr/>
              <a:t>34</a:t>
            </a:fld>
            <a:endParaRPr lang="en-CA"/>
          </a:p>
        </p:txBody>
      </p:sp>
    </p:spTree>
    <p:extLst>
      <p:ext uri="{BB962C8B-B14F-4D97-AF65-F5344CB8AC3E}">
        <p14:creationId xmlns:p14="http://schemas.microsoft.com/office/powerpoint/2010/main" val="9644940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aseline="0" noProof="0" dirty="0"/>
              <a:t>Voici l’échéancier de la collecte de </a:t>
            </a:r>
            <a:r>
              <a:rPr lang="fr-CA" baseline="0" noProof="0" dirty="0" err="1"/>
              <a:t>donn</a:t>
            </a:r>
            <a:r>
              <a:rPr lang="en-CA" baseline="0" noProof="0" dirty="0" err="1"/>
              <a:t>ées</a:t>
            </a:r>
            <a:r>
              <a:rPr lang="en-CA" baseline="0" noProof="0" dirty="0"/>
              <a:t> de </a:t>
            </a:r>
            <a:r>
              <a:rPr lang="en-CA" baseline="0" noProof="0" dirty="0" err="1"/>
              <a:t>l’IMDPE</a:t>
            </a:r>
            <a:r>
              <a:rPr lang="fr-CA" baseline="0" noProof="0" dirty="0"/>
              <a:t>. Aujourd’hui vous êtes en train de recevoir votre formation sur comment remplir l’IMDPE en ligne. Les enseignants auront environ deux mois, du 1er février au 31 mars, pour remplir les questionnaires, les verrouiller et nous les faire parvenir. Il y a plusieurs raisons pour lesquelles ils doivent remplir les questionnaires durant ce temps. Premièrement, rendu au mois de février ou mars, les enseignants auront eu amplement de temps pour apprendre à connaître les élèves dans leurs classes et pourront facilement répondre aux questions contenues dans l’IMDPE. Deuxièmement, certain enfants prennent plus de temps pour s’acclimater au milieu scolaire et donc ont besoin de plus de temps pour s’adapter et bien fonctionner. Une autre raison pour laquelle les enseignants remplissent les questionnaires durant les mois de février et de mars est pour assurer la comparabilité des résultats. L’IMDPE est administré à travers le Canada et à travers le monde, toujours au même temps de l’année. </a:t>
            </a:r>
          </a:p>
        </p:txBody>
      </p:sp>
      <p:sp>
        <p:nvSpPr>
          <p:cNvPr id="4" name="Slide Number Placeholder 3"/>
          <p:cNvSpPr>
            <a:spLocks noGrp="1"/>
          </p:cNvSpPr>
          <p:nvPr>
            <p:ph type="sldNum" sz="quarter" idx="10"/>
          </p:nvPr>
        </p:nvSpPr>
        <p:spPr/>
        <p:txBody>
          <a:bodyPr/>
          <a:lstStyle/>
          <a:p>
            <a:fld id="{C8D2AA18-9B6D-4545-9C5F-B916C7B5E4EB}" type="slidenum">
              <a:rPr lang="en-CA" smtClean="0"/>
              <a:pPr/>
              <a:t>35</a:t>
            </a:fld>
            <a:endParaRPr lang="en-CA"/>
          </a:p>
        </p:txBody>
      </p:sp>
    </p:spTree>
    <p:extLst>
      <p:ext uri="{BB962C8B-B14F-4D97-AF65-F5344CB8AC3E}">
        <p14:creationId xmlns:p14="http://schemas.microsoft.com/office/powerpoint/2010/main" val="23040948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4263">
              <a:defRPr/>
            </a:pPr>
            <a:r>
              <a:rPr lang="fr-CA" noProof="0" dirty="0"/>
              <a:t>Ça devrait prendre les enseignants environ</a:t>
            </a:r>
            <a:r>
              <a:rPr lang="fr-CA" baseline="0" noProof="0" dirty="0"/>
              <a:t> 20 minutes pour remplir le questionnaire pour chacun de leurs élèves. Après avoir complété quelques questionnaires, par contre, ils devront être en mesure de remplir un questionnaire dans un délai d’environ 10 minutes. D’après les commentaires</a:t>
            </a:r>
            <a:r>
              <a:rPr lang="fr-CA" b="1" baseline="0" noProof="0" dirty="0"/>
              <a:t> </a:t>
            </a:r>
            <a:r>
              <a:rPr lang="fr-CA" baseline="0" noProof="0" dirty="0"/>
              <a:t>reçus des enseignants, l’IMDPE est complété plus rapidement pour les élèves avec la meilleure performance scolaire de même que ceux éprouvant des difficultés. Les élèves </a:t>
            </a:r>
            <a:r>
              <a:rPr lang="fr-CA" baseline="0" noProof="0" dirty="0" err="1"/>
              <a:t>consid</a:t>
            </a:r>
            <a:r>
              <a:rPr lang="en-CA" baseline="0" noProof="0" dirty="0" err="1"/>
              <a:t>érés</a:t>
            </a:r>
            <a:r>
              <a:rPr lang="en-CA" baseline="0" noProof="0" dirty="0"/>
              <a:t> </a:t>
            </a:r>
            <a:r>
              <a:rPr lang="fr-CA" baseline="0" noProof="0" dirty="0"/>
              <a:t>« intermédiaires » exigent habituellement plus de réflexion et de ce fait, nécessitent un peu plus de temps.</a:t>
            </a:r>
            <a:endParaRPr lang="fr-CA" noProof="0" dirty="0"/>
          </a:p>
        </p:txBody>
      </p:sp>
      <p:sp>
        <p:nvSpPr>
          <p:cNvPr id="4" name="Slide Number Placeholder 3"/>
          <p:cNvSpPr>
            <a:spLocks noGrp="1"/>
          </p:cNvSpPr>
          <p:nvPr>
            <p:ph type="sldNum" sz="quarter" idx="10"/>
          </p:nvPr>
        </p:nvSpPr>
        <p:spPr/>
        <p:txBody>
          <a:bodyPr/>
          <a:lstStyle/>
          <a:p>
            <a:fld id="{C8D2AA18-9B6D-4545-9C5F-B916C7B5E4EB}" type="slidenum">
              <a:rPr lang="en-CA" smtClean="0"/>
              <a:pPr/>
              <a:t>36</a:t>
            </a:fld>
            <a:endParaRPr lang="en-CA"/>
          </a:p>
        </p:txBody>
      </p:sp>
    </p:spTree>
    <p:extLst>
      <p:ext uri="{BB962C8B-B14F-4D97-AF65-F5344CB8AC3E}">
        <p14:creationId xmlns:p14="http://schemas.microsoft.com/office/powerpoint/2010/main" val="29768690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Voici quelques instructions générales. Lorsque viendra le temps de remplir les questionnaires, veuillez vous assurer que vos réponses soient basées sur vos observations de l’élève reflétant son état de développemental actuel. La seule exception est la section C. Vos réponses devraient être basées sur vos observations de l’élève maintenant, mais vous devrez utiliser le temps depuis le début le l’année scolaire comme cadre de référence.</a:t>
            </a:r>
          </a:p>
          <a:p>
            <a:endParaRPr lang="en-US" dirty="0"/>
          </a:p>
        </p:txBody>
      </p:sp>
      <p:sp>
        <p:nvSpPr>
          <p:cNvPr id="4" name="Slide Number Placeholder 3"/>
          <p:cNvSpPr>
            <a:spLocks noGrp="1"/>
          </p:cNvSpPr>
          <p:nvPr>
            <p:ph type="sldNum" sz="quarter" idx="10"/>
          </p:nvPr>
        </p:nvSpPr>
        <p:spPr/>
        <p:txBody>
          <a:bodyPr/>
          <a:lstStyle/>
          <a:p>
            <a:fld id="{C8D2AA18-9B6D-4545-9C5F-B916C7B5E4EB}" type="slidenum">
              <a:rPr lang="en-CA" smtClean="0"/>
              <a:pPr/>
              <a:t>37</a:t>
            </a:fld>
            <a:endParaRPr lang="en-CA"/>
          </a:p>
        </p:txBody>
      </p:sp>
    </p:spTree>
    <p:extLst>
      <p:ext uri="{BB962C8B-B14F-4D97-AF65-F5344CB8AC3E}">
        <p14:creationId xmlns:p14="http://schemas.microsoft.com/office/powerpoint/2010/main" val="13334777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Veuillez essayer de ne pas utiliser l’option « ne sais pas ». Les questionnaires reçus avec trop de « ne sais pas » seront invalides et ne pourront pas être utilisés dans les analyses. </a:t>
            </a:r>
          </a:p>
          <a:p>
            <a:r>
              <a:rPr lang="fr-CA" dirty="0"/>
              <a:t>Si vous n’avez jamais vu un enfant se comporter d’une certaine façon, veuillez sélectionner « jamais » ou « pas vrai » et non « ne sais pas ».</a:t>
            </a:r>
          </a:p>
        </p:txBody>
      </p:sp>
      <p:sp>
        <p:nvSpPr>
          <p:cNvPr id="4" name="Slide Number Placeholder 3"/>
          <p:cNvSpPr>
            <a:spLocks noGrp="1"/>
          </p:cNvSpPr>
          <p:nvPr>
            <p:ph type="sldNum" sz="quarter" idx="10"/>
          </p:nvPr>
        </p:nvSpPr>
        <p:spPr/>
        <p:txBody>
          <a:bodyPr/>
          <a:lstStyle/>
          <a:p>
            <a:fld id="{C8D2AA18-9B6D-4545-9C5F-B916C7B5E4EB}" type="slidenum">
              <a:rPr lang="en-CA" smtClean="0"/>
              <a:pPr/>
              <a:t>38</a:t>
            </a:fld>
            <a:endParaRPr lang="en-CA"/>
          </a:p>
        </p:txBody>
      </p:sp>
    </p:spTree>
    <p:extLst>
      <p:ext uri="{BB962C8B-B14F-4D97-AF65-F5344CB8AC3E}">
        <p14:creationId xmlns:p14="http://schemas.microsoft.com/office/powerpoint/2010/main" val="13334777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t>En</a:t>
            </a:r>
            <a:r>
              <a:rPr lang="fr-CA" baseline="0" noProof="0" dirty="0"/>
              <a:t> raison de la « courbe d’apprentissage » associée au remplissage des questionnaires, il est beaucoup plus efficace de compléter les questionnaires en une seule séance. </a:t>
            </a:r>
            <a:endParaRPr lang="fr-CA" noProof="0" dirty="0"/>
          </a:p>
          <a:p>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pPr/>
              <a:t>39</a:t>
            </a:fld>
            <a:endParaRPr lang="en-CA"/>
          </a:p>
        </p:txBody>
      </p:sp>
    </p:spTree>
    <p:extLst>
      <p:ext uri="{BB962C8B-B14F-4D97-AF65-F5344CB8AC3E}">
        <p14:creationId xmlns:p14="http://schemas.microsoft.com/office/powerpoint/2010/main" val="216221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buFontTx/>
              <a:buNone/>
            </a:pPr>
            <a:r>
              <a:rPr lang="fr-CA" altLang="en-US" noProof="0" dirty="0">
                <a:latin typeface="Times New Roman" pitchFamily="18" charset="0"/>
                <a:ea typeface="ＭＳ Ｐゴシック" pitchFamily="6" charset="-128"/>
              </a:rPr>
              <a:t>Grâce à</a:t>
            </a:r>
            <a:r>
              <a:rPr lang="fr-CA" altLang="en-US" baseline="0" noProof="0" dirty="0">
                <a:latin typeface="Times New Roman" pitchFamily="18" charset="0"/>
                <a:ea typeface="ＭＳ Ｐゴシック" pitchFamily="6" charset="-128"/>
              </a:rPr>
              <a:t> de nombreuses études en neuroscience, on sait que </a:t>
            </a:r>
            <a:r>
              <a:rPr lang="fr-CA" altLang="en-US" noProof="0" dirty="0">
                <a:latin typeface="Times New Roman" pitchFamily="18" charset="0"/>
                <a:ea typeface="ＭＳ Ｐゴシック" pitchFamily="6" charset="-128"/>
              </a:rPr>
              <a:t>les premières années de vie représentent la période de temps la plus importante</a:t>
            </a:r>
            <a:r>
              <a:rPr lang="fr-CA" altLang="en-US" baseline="0" noProof="0" dirty="0">
                <a:latin typeface="Times New Roman" pitchFamily="18" charset="0"/>
                <a:ea typeface="ＭＳ Ｐゴシック" pitchFamily="6" charset="-128"/>
              </a:rPr>
              <a:t> dans la vie d’une personne. </a:t>
            </a:r>
            <a:r>
              <a:rPr lang="fr-CA" altLang="en-US" noProof="0" dirty="0">
                <a:latin typeface="Times New Roman" pitchFamily="18" charset="0"/>
                <a:ea typeface="ＭＳ Ｐゴシック" pitchFamily="6" charset="-128"/>
              </a:rPr>
              <a:t>Les études</a:t>
            </a:r>
            <a:r>
              <a:rPr lang="fr-CA" altLang="en-US" baseline="0" noProof="0" dirty="0">
                <a:latin typeface="Times New Roman" pitchFamily="18" charset="0"/>
                <a:ea typeface="ＭＳ Ｐゴシック" pitchFamily="6" charset="-128"/>
              </a:rPr>
              <a:t> démontrent que l’interaction entre les gènes d’un enfant et son environnement a un énorme impact sur son développement futur.</a:t>
            </a:r>
          </a:p>
        </p:txBody>
      </p:sp>
      <p:sp>
        <p:nvSpPr>
          <p:cNvPr id="4" name="Slide Number Placeholder 3"/>
          <p:cNvSpPr>
            <a:spLocks noGrp="1"/>
          </p:cNvSpPr>
          <p:nvPr>
            <p:ph type="sldNum" sz="quarter" idx="10"/>
          </p:nvPr>
        </p:nvSpPr>
        <p:spPr/>
        <p:txBody>
          <a:bodyPr/>
          <a:lstStyle/>
          <a:p>
            <a:fld id="{C8D2AA18-9B6D-4545-9C5F-B916C7B5E4EB}" type="slidenum">
              <a:rPr lang="en-CA" smtClean="0"/>
              <a:pPr/>
              <a:t>4</a:t>
            </a:fld>
            <a:endParaRPr lang="en-CA" dirty="0"/>
          </a:p>
        </p:txBody>
      </p:sp>
      <p:sp>
        <p:nvSpPr>
          <p:cNvPr id="7" name="Slide Image Placeholder 6"/>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26358835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r>
              <a:rPr lang="en-CA" dirty="0"/>
              <a:t>Based on focus groups that our team has held with teachers, we know that teachers’ positionality and their in-depth knowledge of children’s lives impact how we view children's experiences and abilities. For the purposes of the EDI questionnaire, we want to encourage teachers to “think like researchers”, and simply report their observations of children’s abilities in the classroom.</a:t>
            </a:r>
          </a:p>
          <a:p>
            <a:endParaRPr lang="en-CA" dirty="0"/>
          </a:p>
          <a:p>
            <a:r>
              <a:rPr lang="en-CA" dirty="0"/>
              <a:t>This is also an opportunity for school boards/divisions to engage their Equity, Diversity/Inclusion representatives from the school board in EDI training, </a:t>
            </a:r>
          </a:p>
          <a:p>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40</a:t>
            </a:fld>
            <a:endParaRPr lang="en-CA" dirty="0"/>
          </a:p>
        </p:txBody>
      </p:sp>
    </p:spTree>
    <p:extLst>
      <p:ext uri="{BB962C8B-B14F-4D97-AF65-F5344CB8AC3E}">
        <p14:creationId xmlns:p14="http://schemas.microsoft.com/office/powerpoint/2010/main" val="25958298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r>
              <a:rPr lang="en-CA" dirty="0"/>
              <a:t>Une bonne </a:t>
            </a:r>
            <a:r>
              <a:rPr lang="en-CA" dirty="0" err="1"/>
              <a:t>stratégie</a:t>
            </a:r>
            <a:r>
              <a:rPr lang="en-CA" dirty="0"/>
              <a:t> pour encourager la participation des </a:t>
            </a:r>
            <a:r>
              <a:rPr lang="en-CA" dirty="0" err="1"/>
              <a:t>enseignantes</a:t>
            </a:r>
            <a:r>
              <a:rPr lang="en-CA" dirty="0"/>
              <a:t> et </a:t>
            </a:r>
            <a:r>
              <a:rPr lang="en-CA" dirty="0" err="1"/>
              <a:t>enseignants</a:t>
            </a:r>
            <a:r>
              <a:rPr lang="en-CA" dirty="0"/>
              <a:t> dans le </a:t>
            </a:r>
            <a:r>
              <a:rPr lang="en-CA" dirty="0" err="1"/>
              <a:t>processus</a:t>
            </a:r>
            <a:r>
              <a:rPr lang="en-CA" dirty="0"/>
              <a:t> de </a:t>
            </a:r>
            <a:r>
              <a:rPr lang="en-CA" dirty="0" err="1"/>
              <a:t>collecte</a:t>
            </a:r>
            <a:r>
              <a:rPr lang="en-CA" dirty="0"/>
              <a:t> de </a:t>
            </a:r>
            <a:r>
              <a:rPr lang="en-CA" dirty="0" err="1"/>
              <a:t>données</a:t>
            </a:r>
            <a:r>
              <a:rPr lang="en-CA" dirty="0"/>
              <a:t> de </a:t>
            </a:r>
            <a:r>
              <a:rPr lang="en-CA" dirty="0" err="1"/>
              <a:t>l’IMDPE</a:t>
            </a:r>
            <a:r>
              <a:rPr lang="en-CA" dirty="0"/>
              <a:t> </a:t>
            </a:r>
            <a:r>
              <a:rPr lang="en-CA" dirty="0" err="1"/>
              <a:t>est</a:t>
            </a:r>
            <a:r>
              <a:rPr lang="en-CA" dirty="0"/>
              <a:t> de </a:t>
            </a:r>
            <a:r>
              <a:rPr lang="en-CA" dirty="0" err="1"/>
              <a:t>leur</a:t>
            </a:r>
            <a:r>
              <a:rPr lang="en-CA" dirty="0"/>
              <a:t> donner </a:t>
            </a:r>
            <a:r>
              <a:rPr lang="en-CA" dirty="0" err="1"/>
              <a:t>accès</a:t>
            </a:r>
            <a:r>
              <a:rPr lang="en-CA" dirty="0"/>
              <a:t> aux rapports de </a:t>
            </a:r>
            <a:r>
              <a:rPr lang="en-CA" dirty="0" err="1"/>
              <a:t>l‘IMDPE</a:t>
            </a:r>
            <a:r>
              <a:rPr lang="en-CA" dirty="0"/>
              <a:t> des </a:t>
            </a:r>
            <a:r>
              <a:rPr lang="en-CA" dirty="0" err="1"/>
              <a:t>années</a:t>
            </a:r>
            <a:r>
              <a:rPr lang="en-CA" dirty="0"/>
              <a:t> </a:t>
            </a:r>
            <a:r>
              <a:rPr lang="en-CA" dirty="0" err="1"/>
              <a:t>précédentes</a:t>
            </a:r>
            <a:r>
              <a:rPr lang="en-CA" dirty="0"/>
              <a:t>. </a:t>
            </a:r>
            <a:r>
              <a:rPr lang="en-CA" dirty="0" err="1"/>
              <a:t>D’après</a:t>
            </a:r>
            <a:r>
              <a:rPr lang="en-CA" dirty="0"/>
              <a:t> la </a:t>
            </a:r>
            <a:r>
              <a:rPr lang="en-CA" dirty="0" err="1"/>
              <a:t>rétroaction</a:t>
            </a:r>
            <a:r>
              <a:rPr lang="en-CA" dirty="0"/>
              <a:t> que nous </a:t>
            </a:r>
            <a:r>
              <a:rPr lang="en-CA" dirty="0" err="1"/>
              <a:t>avons</a:t>
            </a:r>
            <a:r>
              <a:rPr lang="en-CA" dirty="0"/>
              <a:t> reçue des </a:t>
            </a:r>
            <a:r>
              <a:rPr lang="en-CA" dirty="0" err="1"/>
              <a:t>enseignantes</a:t>
            </a:r>
            <a:r>
              <a:rPr lang="en-CA" dirty="0"/>
              <a:t> et </a:t>
            </a:r>
            <a:r>
              <a:rPr lang="en-CA" dirty="0" err="1"/>
              <a:t>enseignants</a:t>
            </a:r>
            <a:r>
              <a:rPr lang="en-CA" dirty="0"/>
              <a:t>, </a:t>
            </a:r>
            <a:r>
              <a:rPr lang="en-CA" dirty="0" err="1"/>
              <a:t>plusieurs</a:t>
            </a:r>
            <a:r>
              <a:rPr lang="en-CA" dirty="0"/>
              <a:t> </a:t>
            </a:r>
            <a:r>
              <a:rPr lang="en-CA" dirty="0" err="1"/>
              <a:t>d’entre</a:t>
            </a:r>
            <a:r>
              <a:rPr lang="en-CA" dirty="0"/>
              <a:t> </a:t>
            </a:r>
            <a:r>
              <a:rPr lang="en-CA" dirty="0" err="1"/>
              <a:t>eux</a:t>
            </a:r>
            <a:r>
              <a:rPr lang="en-CA" dirty="0"/>
              <a:t> </a:t>
            </a:r>
            <a:r>
              <a:rPr lang="en-CA" dirty="0" err="1"/>
              <a:t>ignorent</a:t>
            </a:r>
            <a:r>
              <a:rPr lang="en-CA" dirty="0"/>
              <a:t> </a:t>
            </a:r>
            <a:r>
              <a:rPr lang="en-CA" dirty="0" err="1"/>
              <a:t>qu’est-ce</a:t>
            </a:r>
            <a:r>
              <a:rPr lang="en-CA" dirty="0"/>
              <a:t> qui </a:t>
            </a:r>
            <a:r>
              <a:rPr lang="en-CA" dirty="0" err="1"/>
              <a:t>arrivent</a:t>
            </a:r>
            <a:r>
              <a:rPr lang="en-CA" dirty="0"/>
              <a:t> aux </a:t>
            </a:r>
            <a:r>
              <a:rPr lang="en-CA" dirty="0" err="1"/>
              <a:t>données</a:t>
            </a:r>
            <a:r>
              <a:rPr lang="en-CA" dirty="0"/>
              <a:t> amasses </a:t>
            </a:r>
            <a:r>
              <a:rPr lang="en-CA" dirty="0" err="1"/>
              <a:t>lors</a:t>
            </a:r>
            <a:r>
              <a:rPr lang="en-CA" dirty="0"/>
              <a:t> des mises </a:t>
            </a:r>
            <a:r>
              <a:rPr lang="en-CA" dirty="0" err="1"/>
              <a:t>en</a:t>
            </a:r>
            <a:r>
              <a:rPr lang="en-CA" dirty="0"/>
              <a:t> oeuvre de </a:t>
            </a:r>
            <a:r>
              <a:rPr lang="en-CA" dirty="0" err="1"/>
              <a:t>l’IMDPE</a:t>
            </a:r>
            <a:r>
              <a:rPr lang="en-CA" dirty="0"/>
              <a:t>. </a:t>
            </a:r>
            <a:r>
              <a:rPr lang="en-CA" dirty="0" err="1"/>
              <a:t>En</a:t>
            </a:r>
            <a:r>
              <a:rPr lang="en-CA" dirty="0"/>
              <a:t> </a:t>
            </a:r>
            <a:r>
              <a:rPr lang="en-CA" dirty="0" err="1"/>
              <a:t>leur</a:t>
            </a:r>
            <a:r>
              <a:rPr lang="en-CA" dirty="0"/>
              <a:t> </a:t>
            </a:r>
            <a:r>
              <a:rPr lang="en-CA" dirty="0" err="1"/>
              <a:t>donnant</a:t>
            </a:r>
            <a:r>
              <a:rPr lang="en-CA" dirty="0"/>
              <a:t> </a:t>
            </a:r>
            <a:r>
              <a:rPr lang="en-CA" dirty="0" err="1"/>
              <a:t>accès</a:t>
            </a:r>
            <a:r>
              <a:rPr lang="en-CA" dirty="0"/>
              <a:t> aux rapports des </a:t>
            </a:r>
            <a:r>
              <a:rPr lang="en-CA" dirty="0" err="1"/>
              <a:t>collectes</a:t>
            </a:r>
            <a:r>
              <a:rPr lang="en-CA" dirty="0"/>
              <a:t> </a:t>
            </a:r>
            <a:r>
              <a:rPr lang="en-CA" dirty="0" err="1"/>
              <a:t>précédentes</a:t>
            </a:r>
            <a:r>
              <a:rPr lang="en-CA" dirty="0"/>
              <a:t>, </a:t>
            </a:r>
            <a:r>
              <a:rPr lang="en-CA" dirty="0" err="1"/>
              <a:t>ils</a:t>
            </a:r>
            <a:r>
              <a:rPr lang="en-CA" dirty="0"/>
              <a:t> </a:t>
            </a:r>
            <a:r>
              <a:rPr lang="en-CA" dirty="0" err="1"/>
              <a:t>peuvent</a:t>
            </a:r>
            <a:r>
              <a:rPr lang="en-CA" dirty="0"/>
              <a:t> </a:t>
            </a:r>
            <a:r>
              <a:rPr lang="en-CA" dirty="0" err="1"/>
              <a:t>voir</a:t>
            </a:r>
            <a:r>
              <a:rPr lang="en-CA" dirty="0"/>
              <a:t> que </a:t>
            </a:r>
            <a:r>
              <a:rPr lang="en-CA" dirty="0" err="1"/>
              <a:t>leur</a:t>
            </a:r>
            <a:r>
              <a:rPr lang="en-CA" dirty="0"/>
              <a:t> travail </a:t>
            </a:r>
            <a:r>
              <a:rPr lang="en-CA" dirty="0" err="1"/>
              <a:t>acharné</a:t>
            </a:r>
            <a:r>
              <a:rPr lang="en-CA" dirty="0"/>
              <a:t> et </a:t>
            </a:r>
            <a:r>
              <a:rPr lang="en-CA" dirty="0" err="1"/>
              <a:t>leur</a:t>
            </a:r>
            <a:r>
              <a:rPr lang="en-CA" dirty="0"/>
              <a:t> </a:t>
            </a:r>
            <a:r>
              <a:rPr lang="en-CA" dirty="0" err="1"/>
              <a:t>dévouement</a:t>
            </a:r>
            <a:r>
              <a:rPr lang="en-CA" dirty="0"/>
              <a:t> </a:t>
            </a:r>
            <a:r>
              <a:rPr lang="en-CA" dirty="0" err="1"/>
              <a:t>mène</a:t>
            </a:r>
            <a:r>
              <a:rPr lang="en-CA" dirty="0"/>
              <a:t> à </a:t>
            </a:r>
            <a:r>
              <a:rPr lang="en-CA" dirty="0" err="1"/>
              <a:t>quelque</a:t>
            </a:r>
            <a:r>
              <a:rPr lang="en-CA" dirty="0"/>
              <a:t> chose.</a:t>
            </a:r>
          </a:p>
          <a:p>
            <a:endParaRPr lang="en-CA" dirty="0"/>
          </a:p>
          <a:p>
            <a:r>
              <a:rPr lang="en-CA" dirty="0"/>
              <a:t>Les conseils </a:t>
            </a:r>
            <a:r>
              <a:rPr lang="en-CA" dirty="0" err="1"/>
              <a:t>scolaires</a:t>
            </a:r>
            <a:r>
              <a:rPr lang="en-CA" dirty="0"/>
              <a:t> </a:t>
            </a:r>
            <a:r>
              <a:rPr lang="en-CA" dirty="0" err="1"/>
              <a:t>peuvent</a:t>
            </a:r>
            <a:r>
              <a:rPr lang="en-CA" dirty="0"/>
              <a:t> </a:t>
            </a:r>
            <a:r>
              <a:rPr lang="en-CA" dirty="0" err="1"/>
              <a:t>aussi</a:t>
            </a:r>
            <a:r>
              <a:rPr lang="en-CA" dirty="0"/>
              <a:t> </a:t>
            </a:r>
            <a:r>
              <a:rPr lang="en-CA" dirty="0" err="1"/>
              <a:t>incorporer</a:t>
            </a:r>
            <a:r>
              <a:rPr lang="en-CA" dirty="0"/>
              <a:t> des </a:t>
            </a:r>
            <a:r>
              <a:rPr lang="en-CA" dirty="0" err="1"/>
              <a:t>exemples</a:t>
            </a:r>
            <a:r>
              <a:rPr lang="en-CA" dirty="0"/>
              <a:t> sur comment </a:t>
            </a:r>
            <a:r>
              <a:rPr lang="en-CA" dirty="0" err="1"/>
              <a:t>ils</a:t>
            </a:r>
            <a:r>
              <a:rPr lang="en-CA" dirty="0"/>
              <a:t> </a:t>
            </a:r>
            <a:r>
              <a:rPr lang="en-CA" dirty="0" err="1"/>
              <a:t>utilisent</a:t>
            </a:r>
            <a:r>
              <a:rPr lang="en-CA" dirty="0"/>
              <a:t> les </a:t>
            </a:r>
            <a:r>
              <a:rPr lang="en-CA" dirty="0" err="1"/>
              <a:t>données</a:t>
            </a:r>
            <a:r>
              <a:rPr lang="en-CA" dirty="0"/>
              <a:t> de </a:t>
            </a:r>
            <a:r>
              <a:rPr lang="en-CA" dirty="0" err="1"/>
              <a:t>l’IMDPE</a:t>
            </a:r>
            <a:r>
              <a:rPr lang="en-CA" dirty="0"/>
              <a:t> au sein de </a:t>
            </a:r>
            <a:r>
              <a:rPr lang="en-CA" dirty="0" err="1"/>
              <a:t>leur</a:t>
            </a:r>
            <a:r>
              <a:rPr lang="en-CA" dirty="0"/>
              <a:t> conseil. </a:t>
            </a:r>
            <a:r>
              <a:rPr lang="en-CA" dirty="0" err="1"/>
              <a:t>Ceci</a:t>
            </a:r>
            <a:r>
              <a:rPr lang="en-CA" dirty="0"/>
              <a:t> </a:t>
            </a:r>
            <a:r>
              <a:rPr lang="en-CA" dirty="0" err="1"/>
              <a:t>est</a:t>
            </a:r>
            <a:r>
              <a:rPr lang="en-CA" dirty="0"/>
              <a:t> </a:t>
            </a:r>
            <a:r>
              <a:rPr lang="en-CA" dirty="0" err="1"/>
              <a:t>une</a:t>
            </a:r>
            <a:r>
              <a:rPr lang="en-CA" dirty="0"/>
              <a:t> belle </a:t>
            </a:r>
            <a:r>
              <a:rPr lang="en-CA" dirty="0" err="1"/>
              <a:t>opportunité</a:t>
            </a:r>
            <a:r>
              <a:rPr lang="en-CA" dirty="0"/>
              <a:t> pour les conseils </a:t>
            </a:r>
            <a:r>
              <a:rPr lang="en-CA" dirty="0" err="1"/>
              <a:t>scolaires</a:t>
            </a:r>
            <a:r>
              <a:rPr lang="en-CA" dirty="0"/>
              <a:t> de </a:t>
            </a:r>
            <a:r>
              <a:rPr lang="en-CA" dirty="0" err="1"/>
              <a:t>communiquer</a:t>
            </a:r>
            <a:r>
              <a:rPr lang="en-CA" dirty="0"/>
              <a:t> comment </a:t>
            </a:r>
            <a:r>
              <a:rPr lang="en-CA" dirty="0" err="1"/>
              <a:t>ils</a:t>
            </a:r>
            <a:r>
              <a:rPr lang="en-CA" dirty="0"/>
              <a:t> </a:t>
            </a:r>
            <a:r>
              <a:rPr lang="en-CA" dirty="0" err="1"/>
              <a:t>travaillent</a:t>
            </a:r>
            <a:r>
              <a:rPr lang="en-CA" dirty="0"/>
              <a:t> avec </a:t>
            </a:r>
            <a:r>
              <a:rPr lang="en-CA" dirty="0" err="1"/>
              <a:t>d’autres</a:t>
            </a:r>
            <a:r>
              <a:rPr lang="en-CA" dirty="0"/>
              <a:t> organisations, </a:t>
            </a:r>
            <a:r>
              <a:rPr lang="en-CA" dirty="0" err="1"/>
              <a:t>telles</a:t>
            </a:r>
            <a:r>
              <a:rPr lang="en-CA" dirty="0"/>
              <a:t> que les </a:t>
            </a:r>
            <a:r>
              <a:rPr lang="en-CA" dirty="0" err="1"/>
              <a:t>municipalités</a:t>
            </a:r>
            <a:r>
              <a:rPr lang="en-CA" dirty="0"/>
              <a:t>, les </a:t>
            </a:r>
            <a:r>
              <a:rPr lang="en-CA" dirty="0" err="1"/>
              <a:t>coordonnateurs.trices</a:t>
            </a:r>
            <a:r>
              <a:rPr lang="en-CA" dirty="0"/>
              <a:t> de </a:t>
            </a:r>
            <a:r>
              <a:rPr lang="en-CA" dirty="0" err="1"/>
              <a:t>données</a:t>
            </a:r>
            <a:r>
              <a:rPr lang="en-CA" dirty="0"/>
              <a:t> </a:t>
            </a:r>
            <a:r>
              <a:rPr lang="en-CA" dirty="0" err="1"/>
              <a:t>ou</a:t>
            </a:r>
            <a:r>
              <a:rPr lang="en-CA" dirty="0"/>
              <a:t> les </a:t>
            </a:r>
            <a:r>
              <a:rPr lang="en-CA" dirty="0" err="1"/>
              <a:t>agences</a:t>
            </a:r>
            <a:r>
              <a:rPr lang="en-CA" dirty="0"/>
              <a:t> </a:t>
            </a:r>
            <a:r>
              <a:rPr lang="en-CA" dirty="0" err="1"/>
              <a:t>communautaires</a:t>
            </a:r>
            <a:r>
              <a:rPr lang="en-CA" dirty="0"/>
              <a:t> pour </a:t>
            </a:r>
            <a:r>
              <a:rPr lang="en-CA" dirty="0" err="1"/>
              <a:t>utiliser</a:t>
            </a:r>
            <a:r>
              <a:rPr lang="en-CA" dirty="0"/>
              <a:t> les </a:t>
            </a:r>
            <a:r>
              <a:rPr lang="en-CA" dirty="0" err="1"/>
              <a:t>données</a:t>
            </a:r>
            <a:r>
              <a:rPr lang="en-CA" dirty="0"/>
              <a:t> de </a:t>
            </a:r>
            <a:r>
              <a:rPr lang="en-CA" dirty="0" err="1"/>
              <a:t>l’IMDPE</a:t>
            </a:r>
            <a:r>
              <a:rPr lang="en-CA" dirty="0"/>
              <a:t> </a:t>
            </a:r>
            <a:r>
              <a:rPr lang="en-CA" dirty="0" err="1"/>
              <a:t>afin</a:t>
            </a:r>
            <a:r>
              <a:rPr lang="en-CA" dirty="0"/>
              <a:t> </a:t>
            </a:r>
            <a:r>
              <a:rPr lang="en-CA" dirty="0" err="1"/>
              <a:t>d’améliorer</a:t>
            </a:r>
            <a:r>
              <a:rPr lang="en-CA" dirty="0"/>
              <a:t> la vie de </a:t>
            </a:r>
            <a:r>
              <a:rPr lang="en-CA" dirty="0" err="1"/>
              <a:t>chaque</a:t>
            </a:r>
            <a:r>
              <a:rPr lang="en-CA" dirty="0"/>
              <a:t> enfant dans </a:t>
            </a:r>
            <a:r>
              <a:rPr lang="en-CA" dirty="0" err="1"/>
              <a:t>leurs</a:t>
            </a:r>
            <a:r>
              <a:rPr lang="en-CA" dirty="0"/>
              <a:t> écoles. </a:t>
            </a:r>
            <a:r>
              <a:rPr lang="en-CA" dirty="0" err="1"/>
              <a:t>Toutes</a:t>
            </a:r>
            <a:r>
              <a:rPr lang="en-CA" dirty="0"/>
              <a:t> </a:t>
            </a:r>
            <a:r>
              <a:rPr lang="en-CA" dirty="0" err="1"/>
              <a:t>ces</a:t>
            </a:r>
            <a:r>
              <a:rPr lang="en-CA" dirty="0"/>
              <a:t> </a:t>
            </a:r>
            <a:r>
              <a:rPr lang="en-CA" dirty="0" err="1"/>
              <a:t>stratégies</a:t>
            </a:r>
            <a:r>
              <a:rPr lang="en-CA" dirty="0"/>
              <a:t> </a:t>
            </a:r>
            <a:r>
              <a:rPr lang="en-CA" dirty="0" err="1"/>
              <a:t>ont</a:t>
            </a:r>
            <a:r>
              <a:rPr lang="en-CA" dirty="0"/>
              <a:t> pour but de </a:t>
            </a:r>
            <a:r>
              <a:rPr lang="en-CA" dirty="0" err="1"/>
              <a:t>favoriser</a:t>
            </a:r>
            <a:r>
              <a:rPr lang="en-CA" dirty="0"/>
              <a:t> </a:t>
            </a:r>
            <a:r>
              <a:rPr lang="en-CA" dirty="0" err="1"/>
              <a:t>l’engagement</a:t>
            </a:r>
            <a:r>
              <a:rPr lang="en-CA" dirty="0"/>
              <a:t> du personnel </a:t>
            </a:r>
            <a:r>
              <a:rPr lang="en-CA" dirty="0" err="1"/>
              <a:t>enseignant</a:t>
            </a:r>
            <a:r>
              <a:rPr lang="en-CA" dirty="0"/>
              <a:t> tout au long du </a:t>
            </a:r>
            <a:r>
              <a:rPr lang="en-CA" dirty="0" err="1"/>
              <a:t>processus</a:t>
            </a:r>
            <a:r>
              <a:rPr lang="en-CA" dirty="0"/>
              <a:t> de </a:t>
            </a:r>
            <a:r>
              <a:rPr lang="en-CA" dirty="0" err="1"/>
              <a:t>l’IMDPE</a:t>
            </a:r>
            <a:r>
              <a:rPr lang="en-CA" dirty="0"/>
              <a:t>.</a:t>
            </a:r>
          </a:p>
        </p:txBody>
      </p:sp>
      <p:sp>
        <p:nvSpPr>
          <p:cNvPr id="4" name="Slide Number Placeholder 3"/>
          <p:cNvSpPr>
            <a:spLocks noGrp="1"/>
          </p:cNvSpPr>
          <p:nvPr>
            <p:ph type="sldNum" sz="quarter" idx="10"/>
          </p:nvPr>
        </p:nvSpPr>
        <p:spPr/>
        <p:txBody>
          <a:bodyPr/>
          <a:lstStyle/>
          <a:p>
            <a:fld id="{C8D2AA18-9B6D-4545-9C5F-B916C7B5E4EB}" type="slidenum">
              <a:rPr lang="en-CA" smtClean="0"/>
              <a:t>41</a:t>
            </a:fld>
            <a:endParaRPr lang="en-CA" dirty="0"/>
          </a:p>
        </p:txBody>
      </p:sp>
    </p:spTree>
    <p:extLst>
      <p:ext uri="{BB962C8B-B14F-4D97-AF65-F5344CB8AC3E}">
        <p14:creationId xmlns:p14="http://schemas.microsoft.com/office/powerpoint/2010/main" val="6383309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4263">
              <a:defRPr/>
            </a:pPr>
            <a:r>
              <a:rPr lang="fr-CA" noProof="0" dirty="0"/>
              <a:t>Maintenant, regardons ensemble </a:t>
            </a:r>
            <a:r>
              <a:rPr lang="fr-CA" baseline="0" noProof="0" dirty="0"/>
              <a:t>comment remplir les questionnaires en utilisant notre système électronique.</a:t>
            </a:r>
            <a:endParaRPr lang="fr-CA" noProof="0" dirty="0"/>
          </a:p>
        </p:txBody>
      </p:sp>
      <p:sp>
        <p:nvSpPr>
          <p:cNvPr id="4" name="Slide Number Placeholder 3"/>
          <p:cNvSpPr>
            <a:spLocks noGrp="1"/>
          </p:cNvSpPr>
          <p:nvPr>
            <p:ph type="sldNum" sz="quarter" idx="10"/>
          </p:nvPr>
        </p:nvSpPr>
        <p:spPr/>
        <p:txBody>
          <a:bodyPr/>
          <a:lstStyle/>
          <a:p>
            <a:fld id="{C8D2AA18-9B6D-4545-9C5F-B916C7B5E4EB}" type="slidenum">
              <a:rPr lang="en-CA" smtClean="0"/>
              <a:pPr/>
              <a:t>42</a:t>
            </a:fld>
            <a:endParaRPr lang="en-CA"/>
          </a:p>
        </p:txBody>
      </p:sp>
    </p:spTree>
    <p:extLst>
      <p:ext uri="{BB962C8B-B14F-4D97-AF65-F5344CB8AC3E}">
        <p14:creationId xmlns:p14="http://schemas.microsoft.com/office/powerpoint/2010/main" val="10319886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4263">
              <a:defRPr/>
            </a:pPr>
            <a:r>
              <a:rPr lang="fr-CA" noProof="0" dirty="0"/>
              <a:t>Afin d’accéder aux questionnaires en ligne, veuillez taper www.e-edi.ca dans votre navigateur Web (soit Internet Explorer, Google</a:t>
            </a:r>
            <a:r>
              <a:rPr lang="fr-CA" baseline="0" noProof="0" dirty="0"/>
              <a:t> Chrome, Firefox, etc.)</a:t>
            </a:r>
            <a:r>
              <a:rPr lang="fr-CA" noProof="0" dirty="0"/>
              <a:t>. Vous pourrez aussi</a:t>
            </a:r>
            <a:r>
              <a:rPr lang="fr-CA" baseline="0" noProof="0" dirty="0"/>
              <a:t> mettre en mémoire cette adresse électronique en l’ajoutant dans votre liste personnelle de signets afin d’y accéder plus rapidement la prochaine fois.</a:t>
            </a:r>
            <a:endParaRPr lang="fr-CA" noProof="0" dirty="0"/>
          </a:p>
          <a:p>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pPr/>
              <a:t>43</a:t>
            </a:fld>
            <a:endParaRPr lang="en-CA"/>
          </a:p>
        </p:txBody>
      </p:sp>
    </p:spTree>
    <p:extLst>
      <p:ext uri="{BB962C8B-B14F-4D97-AF65-F5344CB8AC3E}">
        <p14:creationId xmlns:p14="http://schemas.microsoft.com/office/powerpoint/2010/main" val="27294652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21038" y="477838"/>
            <a:ext cx="3335337" cy="1876425"/>
          </a:xfrm>
        </p:spPr>
      </p:sp>
      <p:sp>
        <p:nvSpPr>
          <p:cNvPr id="3" name="Notes Placeholder 2"/>
          <p:cNvSpPr>
            <a:spLocks noGrp="1"/>
          </p:cNvSpPr>
          <p:nvPr>
            <p:ph type="body" idx="1"/>
          </p:nvPr>
        </p:nvSpPr>
        <p:spPr/>
        <p:txBody>
          <a:bodyPr/>
          <a:lstStyle/>
          <a:p>
            <a:pPr marL="181208" indent="-181208">
              <a:buFont typeface="Arial" panose="020B0604020202020204" pitchFamily="34" charset="0"/>
              <a:buChar char="•"/>
            </a:pPr>
            <a:r>
              <a:rPr lang="fr-FR" dirty="0"/>
              <a:t>Inscrivez votre nom d’utilisateur et votre mot de passe qui vous ont été donnés dans les champs appropriés.  Cliquez sur le bouton “login” ou tapez la touche “Retour” pour ouvrir votre session. </a:t>
            </a:r>
          </a:p>
          <a:p>
            <a:endParaRPr lang="fr-FR" dirty="0"/>
          </a:p>
        </p:txBody>
      </p:sp>
      <p:sp>
        <p:nvSpPr>
          <p:cNvPr id="4" name="Slide Number Placeholder 3"/>
          <p:cNvSpPr>
            <a:spLocks noGrp="1"/>
          </p:cNvSpPr>
          <p:nvPr>
            <p:ph type="sldNum" sz="quarter" idx="10"/>
          </p:nvPr>
        </p:nvSpPr>
        <p:spPr/>
        <p:txBody>
          <a:bodyPr/>
          <a:lstStyle/>
          <a:p>
            <a:fld id="{C8D2AA18-9B6D-4545-9C5F-B916C7B5E4EB}" type="slidenum">
              <a:rPr lang="en-CA" smtClean="0"/>
              <a:t>44</a:t>
            </a:fld>
            <a:endParaRPr lang="en-CA" dirty="0"/>
          </a:p>
        </p:txBody>
      </p:sp>
    </p:spTree>
    <p:extLst>
      <p:ext uri="{BB962C8B-B14F-4D97-AF65-F5344CB8AC3E}">
        <p14:creationId xmlns:p14="http://schemas.microsoft.com/office/powerpoint/2010/main" val="14303176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21038" y="477838"/>
            <a:ext cx="3335337" cy="1876425"/>
          </a:xfrm>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Après vous être connecté, ceci est l’écran qui apparaîtra – ceci est le tableau de bord de l’</a:t>
            </a:r>
            <a:r>
              <a:rPr lang="fr-CA" sz="1200" kern="1200" dirty="0" err="1">
                <a:solidFill>
                  <a:schemeClr val="tx1"/>
                </a:solidFill>
                <a:effectLst/>
                <a:latin typeface="+mn-lt"/>
                <a:ea typeface="+mn-ea"/>
                <a:cs typeface="+mn-cs"/>
              </a:rPr>
              <a:t>enseignant.e</a:t>
            </a:r>
            <a:r>
              <a:rPr lang="fr-CA" sz="1200" kern="1200" dirty="0">
                <a:solidFill>
                  <a:schemeClr val="tx1"/>
                </a:solidFill>
                <a:effectLst/>
                <a:latin typeface="+mn-lt"/>
                <a:ea typeface="+mn-ea"/>
                <a:cs typeface="+mn-cs"/>
              </a:rPr>
              <a:t>. Dans le tableau de bord, vous pourrez voir combien de questionnaires vous avez à remplir, incluant le nombre de questionnaires qui n’ont pas été débutés, ceux qui sont en cours et ceux qui sont complétés.</a:t>
            </a:r>
            <a:endParaRPr lang="en-CA" sz="1200" kern="1200" dirty="0">
              <a:solidFill>
                <a:schemeClr val="tx1"/>
              </a:solidFill>
              <a:effectLst/>
              <a:latin typeface="+mn-lt"/>
              <a:ea typeface="+mn-ea"/>
              <a:cs typeface="+mn-cs"/>
            </a:endParaRP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Il y a 6 zones principales et j’aimerais attirer votre attention sur 3 de ces zones.</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À la gauche de votre écran, sous « </a:t>
            </a:r>
            <a:r>
              <a:rPr lang="fr-CA" sz="1200" b="1" kern="1200" dirty="0">
                <a:solidFill>
                  <a:schemeClr val="tx1"/>
                </a:solidFill>
                <a:effectLst/>
                <a:latin typeface="+mn-lt"/>
                <a:ea typeface="+mn-ea"/>
                <a:cs typeface="+mn-cs"/>
              </a:rPr>
              <a:t>Profil</a:t>
            </a:r>
            <a:r>
              <a:rPr lang="fr-CA" sz="1200" kern="1200" dirty="0">
                <a:solidFill>
                  <a:schemeClr val="tx1"/>
                </a:solidFill>
                <a:effectLst/>
                <a:latin typeface="+mn-lt"/>
                <a:ea typeface="+mn-ea"/>
                <a:cs typeface="+mn-cs"/>
              </a:rPr>
              <a:t> », vous pourrez remplir le formulaire du profil de l’</a:t>
            </a:r>
            <a:r>
              <a:rPr lang="fr-CA" sz="1200" kern="1200" dirty="0" err="1">
                <a:solidFill>
                  <a:schemeClr val="tx1"/>
                </a:solidFill>
                <a:effectLst/>
                <a:latin typeface="+mn-lt"/>
                <a:ea typeface="+mn-ea"/>
                <a:cs typeface="+mn-cs"/>
              </a:rPr>
              <a:t>enseignant.e</a:t>
            </a:r>
            <a:r>
              <a:rPr lang="fr-CA" sz="1200" kern="1200" dirty="0">
                <a:solidFill>
                  <a:schemeClr val="tx1"/>
                </a:solidFill>
                <a:effectLst/>
                <a:latin typeface="+mn-lt"/>
                <a:ea typeface="+mn-ea"/>
                <a:cs typeface="+mn-cs"/>
              </a:rPr>
              <a:t>. Vous pourrez également voir l’état d’achèvement du formulaire dans le tableau de bord.</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Sous « </a:t>
            </a:r>
            <a:r>
              <a:rPr lang="fr-CA" sz="1200" b="1" kern="1200" dirty="0">
                <a:solidFill>
                  <a:schemeClr val="tx1"/>
                </a:solidFill>
                <a:effectLst/>
                <a:latin typeface="+mn-lt"/>
                <a:ea typeface="+mn-ea"/>
                <a:cs typeface="+mn-cs"/>
              </a:rPr>
              <a:t>Ressources</a:t>
            </a:r>
            <a:r>
              <a:rPr lang="fr-CA" sz="1200" kern="1200" dirty="0">
                <a:solidFill>
                  <a:schemeClr val="tx1"/>
                </a:solidFill>
                <a:effectLst/>
                <a:latin typeface="+mn-lt"/>
                <a:ea typeface="+mn-ea"/>
                <a:cs typeface="+mn-cs"/>
              </a:rPr>
              <a:t> » vous trouverez un hyperlien pour accéder à une copie numérique du Guide d’utilisation et du manuel d’instructions de l’IMDPE. Veuillez lire ces documents avant de commencer à remplir les questionnaires.</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Pour commencer à remplir les questionnaires de l’IMDPE, appuyez sur « </a:t>
            </a:r>
            <a:r>
              <a:rPr lang="fr-CA" sz="1200" b="1" kern="1200" dirty="0">
                <a:solidFill>
                  <a:schemeClr val="tx1"/>
                </a:solidFill>
                <a:effectLst/>
                <a:latin typeface="+mn-lt"/>
                <a:ea typeface="+mn-ea"/>
                <a:cs typeface="+mn-cs"/>
              </a:rPr>
              <a:t>Liste de classe </a:t>
            </a:r>
            <a:r>
              <a:rPr lang="fr-CA"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8D2AA18-9B6D-4545-9C5F-B916C7B5E4EB}" type="slidenum">
              <a:rPr lang="en-CA" smtClean="0"/>
              <a:t>45</a:t>
            </a:fld>
            <a:endParaRPr lang="en-CA" dirty="0"/>
          </a:p>
        </p:txBody>
      </p:sp>
    </p:spTree>
    <p:extLst>
      <p:ext uri="{BB962C8B-B14F-4D97-AF65-F5344CB8AC3E}">
        <p14:creationId xmlns:p14="http://schemas.microsoft.com/office/powerpoint/2010/main" val="6870751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21038" y="477838"/>
            <a:ext cx="3335337" cy="1876425"/>
          </a:xfrm>
        </p:spPr>
      </p:sp>
      <p:sp>
        <p:nvSpPr>
          <p:cNvPr id="3" name="Notes Placeholder 2"/>
          <p:cNvSpPr>
            <a:spLocks noGrp="1"/>
          </p:cNvSpPr>
          <p:nvPr>
            <p:ph type="body" idx="1"/>
          </p:nvPr>
        </p:nvSpPr>
        <p:spPr/>
        <p:txBody>
          <a:bodyPr/>
          <a:lstStyle/>
          <a:p>
            <a:pPr lvl="0"/>
            <a:r>
              <a:rPr lang="fr-CA" sz="1200" kern="1200" dirty="0">
                <a:solidFill>
                  <a:schemeClr val="tx1"/>
                </a:solidFill>
                <a:effectLst/>
                <a:latin typeface="+mn-lt"/>
                <a:ea typeface="+mn-ea"/>
                <a:cs typeface="+mn-cs"/>
              </a:rPr>
              <a:t>Afin de commencer à remplir les questionnaires de l’IMDPE, cliquez sur « </a:t>
            </a:r>
            <a:r>
              <a:rPr lang="fr-CA" sz="1200" b="1" kern="1200" dirty="0">
                <a:solidFill>
                  <a:schemeClr val="tx1"/>
                </a:solidFill>
                <a:effectLst/>
                <a:latin typeface="+mn-lt"/>
                <a:ea typeface="+mn-ea"/>
                <a:cs typeface="+mn-cs"/>
              </a:rPr>
              <a:t>Liste de classe</a:t>
            </a:r>
            <a:r>
              <a:rPr lang="fr-CA" sz="1200" kern="1200" dirty="0">
                <a:solidFill>
                  <a:schemeClr val="tx1"/>
                </a:solidFill>
                <a:effectLst/>
                <a:latin typeface="+mn-lt"/>
                <a:ea typeface="+mn-ea"/>
                <a:cs typeface="+mn-cs"/>
              </a:rPr>
              <a:t> » à partir du tableau de bord. Ceci vous amènera à votre liste de classe et aux questionnaires de l’IMDPE.</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8D2AA18-9B6D-4545-9C5F-B916C7B5E4EB}" type="slidenum">
              <a:rPr lang="en-CA" smtClean="0"/>
              <a:t>46</a:t>
            </a:fld>
            <a:endParaRPr lang="en-CA" dirty="0"/>
          </a:p>
        </p:txBody>
      </p:sp>
    </p:spTree>
    <p:extLst>
      <p:ext uri="{BB962C8B-B14F-4D97-AF65-F5344CB8AC3E}">
        <p14:creationId xmlns:p14="http://schemas.microsoft.com/office/powerpoint/2010/main" val="37107103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21038" y="477838"/>
            <a:ext cx="3335337" cy="1876425"/>
          </a:xfrm>
        </p:spPr>
      </p:sp>
      <p:sp>
        <p:nvSpPr>
          <p:cNvPr id="3" name="Notes Placeholder 2"/>
          <p:cNvSpPr>
            <a:spLocks noGrp="1"/>
          </p:cNvSpPr>
          <p:nvPr>
            <p:ph type="body" idx="1"/>
          </p:nvPr>
        </p:nvSpPr>
        <p:spPr/>
        <p:txBody>
          <a:bodyPr/>
          <a:lstStyle/>
          <a:p>
            <a:pPr defTabSz="931774">
              <a:defRPr/>
            </a:pPr>
            <a:r>
              <a:rPr lang="fr-CA" baseline="0" noProof="0" dirty="0"/>
              <a:t>Vous serez redirigé vers l’écran contenant votre liste de classe. Vous ne pourrez voir que vos classes et l’information sur vos élèves. Vous ne pourrez pas accéder les listes de classes des autres enseignants et ils ne pourront pas accéder les vôtres.</a:t>
            </a:r>
            <a:endParaRPr lang="fr-CA" noProof="0" dirty="0"/>
          </a:p>
        </p:txBody>
      </p:sp>
      <p:sp>
        <p:nvSpPr>
          <p:cNvPr id="4" name="Slide Number Placeholder 3"/>
          <p:cNvSpPr>
            <a:spLocks noGrp="1"/>
          </p:cNvSpPr>
          <p:nvPr>
            <p:ph type="sldNum" sz="quarter" idx="10"/>
          </p:nvPr>
        </p:nvSpPr>
        <p:spPr/>
        <p:txBody>
          <a:bodyPr/>
          <a:lstStyle/>
          <a:p>
            <a:fld id="{C8D2AA18-9B6D-4545-9C5F-B916C7B5E4EB}" type="slidenum">
              <a:rPr lang="en-CA" smtClean="0"/>
              <a:t>47</a:t>
            </a:fld>
            <a:endParaRPr lang="en-CA" dirty="0"/>
          </a:p>
        </p:txBody>
      </p:sp>
    </p:spTree>
    <p:extLst>
      <p:ext uri="{BB962C8B-B14F-4D97-AF65-F5344CB8AC3E}">
        <p14:creationId xmlns:p14="http://schemas.microsoft.com/office/powerpoint/2010/main" val="19596413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21038" y="477838"/>
            <a:ext cx="3335337" cy="1876425"/>
          </a:xfrm>
        </p:spPr>
      </p:sp>
      <p:sp>
        <p:nvSpPr>
          <p:cNvPr id="3" name="Notes Placeholder 2"/>
          <p:cNvSpPr>
            <a:spLocks noGrp="1"/>
          </p:cNvSpPr>
          <p:nvPr>
            <p:ph type="body" idx="1"/>
          </p:nvPr>
        </p:nvSpPr>
        <p:spPr/>
        <p:txBody>
          <a:bodyPr/>
          <a:lstStyle/>
          <a:p>
            <a:pPr defTabSz="931774">
              <a:defRPr/>
            </a:pPr>
            <a:r>
              <a:rPr lang="fr-CA" baseline="0" noProof="0" dirty="0"/>
              <a:t>Dans votre liste de classe vous verrez le numéro d’identification de l’IMDPE, l’identification locale, le sexe, la date de naissance et le code postal de chaque enfant. Le nom des enfants n’apparaîtra pas dans cette liste. </a:t>
            </a:r>
          </a:p>
          <a:p>
            <a:pPr defTabSz="931774">
              <a:defRPr/>
            </a:pPr>
            <a:r>
              <a:rPr lang="fr-CA" baseline="0" noProof="0" dirty="0"/>
              <a:t>Vous devrez donc, en utilisant votre liste de classe locale (celle qui contient le nom des enfants), associer le numéro d’identification locale figurant dans les deux listes afin de vous assurez de remplir le questionnaire sur le bon enfant. </a:t>
            </a:r>
          </a:p>
          <a:p>
            <a:pPr defTabSz="931774">
              <a:defRPr/>
            </a:pPr>
            <a:r>
              <a:rPr lang="fr-CA" baseline="0" noProof="0" dirty="0"/>
              <a:t>Pour des raisons de confidentialité, le nom des enfants apparaît nulle part sur le questionnaire. </a:t>
            </a:r>
          </a:p>
          <a:p>
            <a:pPr defTabSz="931774">
              <a:defRPr/>
            </a:pPr>
            <a:endParaRPr lang="fr-CA" baseline="0" noProof="0" dirty="0"/>
          </a:p>
        </p:txBody>
      </p:sp>
      <p:sp>
        <p:nvSpPr>
          <p:cNvPr id="4" name="Slide Number Placeholder 3"/>
          <p:cNvSpPr>
            <a:spLocks noGrp="1"/>
          </p:cNvSpPr>
          <p:nvPr>
            <p:ph type="sldNum" sz="quarter" idx="10"/>
          </p:nvPr>
        </p:nvSpPr>
        <p:spPr/>
        <p:txBody>
          <a:bodyPr/>
          <a:lstStyle/>
          <a:p>
            <a:fld id="{C8D2AA18-9B6D-4545-9C5F-B916C7B5E4EB}" type="slidenum">
              <a:rPr lang="en-CA" smtClean="0"/>
              <a:t>48</a:t>
            </a:fld>
            <a:endParaRPr lang="en-CA" dirty="0"/>
          </a:p>
        </p:txBody>
      </p:sp>
    </p:spTree>
    <p:extLst>
      <p:ext uri="{BB962C8B-B14F-4D97-AF65-F5344CB8AC3E}">
        <p14:creationId xmlns:p14="http://schemas.microsoft.com/office/powerpoint/2010/main" val="15935443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21038" y="477838"/>
            <a:ext cx="3335337" cy="1876425"/>
          </a:xfrm>
        </p:spPr>
      </p:sp>
      <p:sp>
        <p:nvSpPr>
          <p:cNvPr id="3" name="Notes Placeholder 2"/>
          <p:cNvSpPr>
            <a:spLocks noGrp="1"/>
          </p:cNvSpPr>
          <p:nvPr>
            <p:ph type="body" idx="1"/>
          </p:nvPr>
        </p:nvSpPr>
        <p:spPr/>
        <p:txBody>
          <a:bodyPr/>
          <a:lstStyle/>
          <a:p>
            <a:r>
              <a:rPr lang="fr-CA" dirty="0">
                <a:latin typeface="Arial" charset="0"/>
                <a:cs typeface="Arial" charset="0"/>
              </a:rPr>
              <a:t>Pour accéder à un questionnaire, veuillez sélectionner un des symboles bleus clignotants IMDPE se trouvant à droite de votre écran.</a:t>
            </a:r>
          </a:p>
          <a:p>
            <a:endParaRPr lang="fr-CA" b="1" dirty="0">
              <a:latin typeface="Arial" charset="0"/>
              <a:cs typeface="Arial" charset="0"/>
            </a:endParaRPr>
          </a:p>
        </p:txBody>
      </p:sp>
      <p:sp>
        <p:nvSpPr>
          <p:cNvPr id="4" name="Slide Number Placeholder 3"/>
          <p:cNvSpPr>
            <a:spLocks noGrp="1"/>
          </p:cNvSpPr>
          <p:nvPr>
            <p:ph type="sldNum" sz="quarter" idx="10"/>
          </p:nvPr>
        </p:nvSpPr>
        <p:spPr/>
        <p:txBody>
          <a:bodyPr/>
          <a:lstStyle/>
          <a:p>
            <a:fld id="{C8D2AA18-9B6D-4545-9C5F-B916C7B5E4EB}" type="slidenum">
              <a:rPr lang="en-CA" smtClean="0"/>
              <a:t>49</a:t>
            </a:fld>
            <a:endParaRPr lang="en-CA" dirty="0"/>
          </a:p>
        </p:txBody>
      </p:sp>
    </p:spTree>
    <p:extLst>
      <p:ext uri="{BB962C8B-B14F-4D97-AF65-F5344CB8AC3E}">
        <p14:creationId xmlns:p14="http://schemas.microsoft.com/office/powerpoint/2010/main" val="127217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p:txBody>
          <a:bodyPr/>
          <a:lstStyle>
            <a:lvl1pPr defTabSz="922687">
              <a:defRPr>
                <a:solidFill>
                  <a:schemeClr val="tx1"/>
                </a:solidFill>
                <a:latin typeface="Arial" pitchFamily="34" charset="0"/>
              </a:defRPr>
            </a:lvl1pPr>
            <a:lvl2pPr marL="750987" indent="-288841" defTabSz="922687">
              <a:defRPr>
                <a:solidFill>
                  <a:schemeClr val="tx1"/>
                </a:solidFill>
                <a:latin typeface="Arial" pitchFamily="34" charset="0"/>
              </a:defRPr>
            </a:lvl2pPr>
            <a:lvl3pPr marL="1155364" indent="-231073" defTabSz="922687">
              <a:defRPr>
                <a:solidFill>
                  <a:schemeClr val="tx1"/>
                </a:solidFill>
                <a:latin typeface="Arial" pitchFamily="34" charset="0"/>
              </a:defRPr>
            </a:lvl3pPr>
            <a:lvl4pPr marL="1617511" indent="-231073" defTabSz="922687">
              <a:defRPr>
                <a:solidFill>
                  <a:schemeClr val="tx1"/>
                </a:solidFill>
                <a:latin typeface="Arial" pitchFamily="34" charset="0"/>
              </a:defRPr>
            </a:lvl4pPr>
            <a:lvl5pPr marL="2079656" indent="-231073" defTabSz="922687">
              <a:defRPr>
                <a:solidFill>
                  <a:schemeClr val="tx1"/>
                </a:solidFill>
                <a:latin typeface="Arial" pitchFamily="34" charset="0"/>
              </a:defRPr>
            </a:lvl5pPr>
            <a:lvl6pPr marL="2541801" indent="-231073" defTabSz="922687" eaLnBrk="0" fontAlgn="base" hangingPunct="0">
              <a:spcBef>
                <a:spcPct val="0"/>
              </a:spcBef>
              <a:spcAft>
                <a:spcPct val="0"/>
              </a:spcAft>
              <a:defRPr>
                <a:solidFill>
                  <a:schemeClr val="tx1"/>
                </a:solidFill>
                <a:latin typeface="Arial" pitchFamily="34" charset="0"/>
              </a:defRPr>
            </a:lvl6pPr>
            <a:lvl7pPr marL="3003947" indent="-231073" defTabSz="922687" eaLnBrk="0" fontAlgn="base" hangingPunct="0">
              <a:spcBef>
                <a:spcPct val="0"/>
              </a:spcBef>
              <a:spcAft>
                <a:spcPct val="0"/>
              </a:spcAft>
              <a:defRPr>
                <a:solidFill>
                  <a:schemeClr val="tx1"/>
                </a:solidFill>
                <a:latin typeface="Arial" pitchFamily="34" charset="0"/>
              </a:defRPr>
            </a:lvl7pPr>
            <a:lvl8pPr marL="3466093" indent="-231073" defTabSz="922687" eaLnBrk="0" fontAlgn="base" hangingPunct="0">
              <a:spcBef>
                <a:spcPct val="0"/>
              </a:spcBef>
              <a:spcAft>
                <a:spcPct val="0"/>
              </a:spcAft>
              <a:defRPr>
                <a:solidFill>
                  <a:schemeClr val="tx1"/>
                </a:solidFill>
                <a:latin typeface="Arial" pitchFamily="34" charset="0"/>
              </a:defRPr>
            </a:lvl8pPr>
            <a:lvl9pPr marL="3928238" indent="-231073" defTabSz="922687" eaLnBrk="0" fontAlgn="base" hangingPunct="0">
              <a:spcBef>
                <a:spcPct val="0"/>
              </a:spcBef>
              <a:spcAft>
                <a:spcPct val="0"/>
              </a:spcAft>
              <a:defRPr>
                <a:solidFill>
                  <a:schemeClr val="tx1"/>
                </a:solidFill>
                <a:latin typeface="Arial" pitchFamily="34" charset="0"/>
              </a:defRPr>
            </a:lvl9pPr>
          </a:lstStyle>
          <a:p>
            <a:fld id="{1B00B73F-4673-4AA5-9609-8BF58CB4989E}" type="slidenum">
              <a:rPr lang="en-US" altLang="en-US" smtClean="0"/>
              <a:pPr/>
              <a:t>5</a:t>
            </a:fld>
            <a:endParaRPr lang="en-US" altLang="en-US" dirty="0"/>
          </a:p>
        </p:txBody>
      </p:sp>
      <p:sp>
        <p:nvSpPr>
          <p:cNvPr id="71684" name="Rectangle 3"/>
          <p:cNvSpPr>
            <a:spLocks noGrp="1" noChangeArrowheads="1"/>
          </p:cNvSpPr>
          <p:nvPr>
            <p:ph type="body" idx="1"/>
          </p:nvPr>
        </p:nvSpPr>
        <p:spPr/>
        <p:txBody>
          <a:bodyPr/>
          <a:lstStyle/>
          <a:p>
            <a:pPr algn="l"/>
            <a:r>
              <a:rPr lang="fr-FR" dirty="0"/>
              <a:t>Les expériences d’un enfant lors de ses 1ères années de vie influencent la façon dont ses gènes sont exprimés et le développement cérébral qui prend place lors des 1ères années de vie d’un enfant affecte grandement son habileté à apprendre lorsqu’il commence l’école.</a:t>
            </a:r>
            <a:endParaRPr lang="en-GB" altLang="en-US" dirty="0"/>
          </a:p>
          <a:p>
            <a:endParaRPr lang="en-CA" altLang="en-US" dirty="0"/>
          </a:p>
          <a:p>
            <a:endParaRPr lang="en-CA" altLang="en-US" dirty="0"/>
          </a:p>
        </p:txBody>
      </p:sp>
      <p:sp>
        <p:nvSpPr>
          <p:cNvPr id="4" name="Slide Image Placeholder 3"/>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15236511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21038" y="477838"/>
            <a:ext cx="3335337" cy="1876425"/>
          </a:xfrm>
        </p:spPr>
      </p:sp>
      <p:sp>
        <p:nvSpPr>
          <p:cNvPr id="3" name="Notes Placeholder 2"/>
          <p:cNvSpPr>
            <a:spLocks noGrp="1"/>
          </p:cNvSpPr>
          <p:nvPr>
            <p:ph type="body" idx="1"/>
          </p:nvPr>
        </p:nvSpPr>
        <p:spPr/>
        <p:txBody>
          <a:bodyPr/>
          <a:lstStyle/>
          <a:p>
            <a:pPr defTabSz="931774">
              <a:defRPr/>
            </a:pPr>
            <a:r>
              <a:rPr lang="fr-CA" noProof="0" dirty="0"/>
              <a:t>Dans cette section</a:t>
            </a:r>
            <a:r>
              <a:rPr lang="fr-CA" baseline="0" noProof="0" dirty="0"/>
              <a:t>, les réponses aux premières questions devraient déjà être remplies (sauf évidemment pour les élèves qui ont été ajoutés. On expliquera un peu plus tard comment ajouter un élève). Pour les autres questions, veuillez choisir les réponses appropriées. Cette section est un peu différente pour chaque province et territoire, donc veuillez consulter votre Guide d’utilisation pour plus d’information. </a:t>
            </a:r>
            <a:endParaRPr lang="fr-CA" noProof="0" dirty="0"/>
          </a:p>
          <a:p>
            <a:pPr defTabSz="931774">
              <a:defRPr/>
            </a:pPr>
            <a:endParaRPr lang="en-CA" dirty="0"/>
          </a:p>
          <a:p>
            <a:r>
              <a:rPr lang="fr-CA" dirty="0"/>
              <a:t>Vous remarquerez que quelques-unes des réponses de trouvent sous </a:t>
            </a:r>
            <a:r>
              <a:rPr lang="fr-CA" b="1" dirty="0"/>
              <a:t>forme de liste déroulante</a:t>
            </a:r>
            <a:r>
              <a:rPr lang="fr-CA" dirty="0"/>
              <a:t>.</a:t>
            </a:r>
          </a:p>
          <a:p>
            <a:endParaRPr lang="fr-CA" dirty="0"/>
          </a:p>
          <a:p>
            <a:r>
              <a:rPr lang="fr-CA" dirty="0"/>
              <a:t>Une fois cette section terminée et enregistrée, vous pouvez passer à la prochaine section, Section A, en cliquant sur la case bleue en haut à droite de votre écran.</a:t>
            </a:r>
          </a:p>
          <a:p>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50</a:t>
            </a:fld>
            <a:endParaRPr lang="en-CA" dirty="0"/>
          </a:p>
        </p:txBody>
      </p:sp>
    </p:spTree>
    <p:extLst>
      <p:ext uri="{BB962C8B-B14F-4D97-AF65-F5344CB8AC3E}">
        <p14:creationId xmlns:p14="http://schemas.microsoft.com/office/powerpoint/2010/main" val="1036848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fr-CA" baseline="0" noProof="0" dirty="0"/>
              <a:t>Veuillez vous assurer que l’information dans cette section est exacte (surtout pour les réponses pré-remplies). S’il y a de l’information manquante ou inexacte, veuillez apporter les changements nécessaires et cliquez sur « Enregistrer ».</a:t>
            </a:r>
          </a:p>
        </p:txBody>
      </p:sp>
      <p:sp>
        <p:nvSpPr>
          <p:cNvPr id="4" name="Slide Number Placeholder 3"/>
          <p:cNvSpPr>
            <a:spLocks noGrp="1"/>
          </p:cNvSpPr>
          <p:nvPr>
            <p:ph type="sldNum" sz="quarter" idx="10"/>
          </p:nvPr>
        </p:nvSpPr>
        <p:spPr/>
        <p:txBody>
          <a:bodyPr/>
          <a:lstStyle/>
          <a:p>
            <a:fld id="{C8D2AA18-9B6D-4545-9C5F-B916C7B5E4EB}" type="slidenum">
              <a:rPr lang="en-CA" smtClean="0"/>
              <a:pPr/>
              <a:t>51</a:t>
            </a:fld>
            <a:endParaRPr lang="en-CA"/>
          </a:p>
        </p:txBody>
      </p:sp>
    </p:spTree>
    <p:extLst>
      <p:ext uri="{BB962C8B-B14F-4D97-AF65-F5344CB8AC3E}">
        <p14:creationId xmlns:p14="http://schemas.microsoft.com/office/powerpoint/2010/main" val="38813267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lnSpc>
                <a:spcPct val="80000"/>
              </a:lnSpc>
              <a:defRPr/>
            </a:pPr>
            <a:r>
              <a:rPr lang="fr-CA" noProof="0" dirty="0"/>
              <a:t>Afin d’accéder aux différentes sections du questionnaire, vous n’avez qu’à </a:t>
            </a:r>
            <a:r>
              <a:rPr lang="fr-CA" baseline="0" noProof="0" dirty="0"/>
              <a:t>cliquer une des sections en rouge vers le haut ou le bas de votre écran. </a:t>
            </a:r>
          </a:p>
          <a:p>
            <a:pPr defTabSz="931774">
              <a:lnSpc>
                <a:spcPct val="80000"/>
              </a:lnSpc>
              <a:defRPr/>
            </a:pPr>
            <a:endParaRPr lang="fr-CA" baseline="0" noProof="0" dirty="0"/>
          </a:p>
          <a:p>
            <a:pPr eaLnBrk="1" hangingPunct="1">
              <a:lnSpc>
                <a:spcPct val="80000"/>
              </a:lnSpc>
              <a:buFontTx/>
              <a:buNone/>
            </a:pPr>
            <a:endParaRPr lang="fr-CA" dirty="0"/>
          </a:p>
        </p:txBody>
      </p:sp>
      <p:sp>
        <p:nvSpPr>
          <p:cNvPr id="4" name="Slide Number Placeholder 3"/>
          <p:cNvSpPr>
            <a:spLocks noGrp="1"/>
          </p:cNvSpPr>
          <p:nvPr>
            <p:ph type="sldNum" sz="quarter" idx="10"/>
          </p:nvPr>
        </p:nvSpPr>
        <p:spPr/>
        <p:txBody>
          <a:bodyPr/>
          <a:lstStyle/>
          <a:p>
            <a:fld id="{C8D2AA18-9B6D-4545-9C5F-B916C7B5E4EB}" type="slidenum">
              <a:rPr lang="en-CA" smtClean="0"/>
              <a:pPr/>
              <a:t>52</a:t>
            </a:fld>
            <a:endParaRPr lang="en-CA"/>
          </a:p>
        </p:txBody>
      </p:sp>
    </p:spTree>
    <p:extLst>
      <p:ext uri="{BB962C8B-B14F-4D97-AF65-F5344CB8AC3E}">
        <p14:creationId xmlns:p14="http://schemas.microsoft.com/office/powerpoint/2010/main" val="36234142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Veuillez compléter les sections du questionnaire en choisissant la réponse appropriée à chaque question. Si vous n’êtes pas certain du sens d’une des questions, veuillez consulter votre Guide d’utilisation ou cliquez sur un des points d’interrogation. Si vous désirez (ou devez) changer votre réponse à une question, vous n’avez qu’à sélectionner une des autres options. </a:t>
            </a:r>
          </a:p>
        </p:txBody>
      </p:sp>
      <p:sp>
        <p:nvSpPr>
          <p:cNvPr id="4" name="Slide Number Placeholder 3"/>
          <p:cNvSpPr>
            <a:spLocks noGrp="1"/>
          </p:cNvSpPr>
          <p:nvPr>
            <p:ph type="sldNum" sz="quarter" idx="10"/>
          </p:nvPr>
        </p:nvSpPr>
        <p:spPr/>
        <p:txBody>
          <a:bodyPr/>
          <a:lstStyle/>
          <a:p>
            <a:fld id="{C8D2AA18-9B6D-4545-9C5F-B916C7B5E4EB}" type="slidenum">
              <a:rPr lang="en-CA" smtClean="0"/>
              <a:pPr/>
              <a:t>53</a:t>
            </a:fld>
            <a:endParaRPr lang="en-CA"/>
          </a:p>
        </p:txBody>
      </p:sp>
    </p:spTree>
    <p:extLst>
      <p:ext uri="{BB962C8B-B14F-4D97-AF65-F5344CB8AC3E}">
        <p14:creationId xmlns:p14="http://schemas.microsoft.com/office/powerpoint/2010/main" val="13973550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pPr>
            <a:r>
              <a:rPr lang="fr-CA" dirty="0"/>
              <a:t>La section D se rapporte aux préoccupations particulières d’un enfant. Veuillez consulter le Guide pour connaître la définition. Veuillez noter que vous pouvez choisir des réponses multiples à la question #2, cependant vos réponses doivent être cohérentes à votre réponse à la question #1. En d’autres mots, si vous avez noté dans la 1</a:t>
            </a:r>
            <a:r>
              <a:rPr lang="fr-CA" baseline="30000" dirty="0"/>
              <a:t>ère</a:t>
            </a:r>
            <a:r>
              <a:rPr lang="fr-CA" dirty="0"/>
              <a:t> question que l’enfant a un problème qui influence sa capacité de fonctionner dans une salle de classe régulière, en sélectionnant « oui » comme réponse, vous devez choisir au moins une préoccupation particulière énumérée dans la question #2. Répondez à ces questions du mieux que vous pouvez. </a:t>
            </a:r>
          </a:p>
        </p:txBody>
      </p:sp>
      <p:sp>
        <p:nvSpPr>
          <p:cNvPr id="4" name="Slide Number Placeholder 3"/>
          <p:cNvSpPr>
            <a:spLocks noGrp="1"/>
          </p:cNvSpPr>
          <p:nvPr>
            <p:ph type="sldNum" sz="quarter" idx="10"/>
          </p:nvPr>
        </p:nvSpPr>
        <p:spPr/>
        <p:txBody>
          <a:bodyPr/>
          <a:lstStyle/>
          <a:p>
            <a:fld id="{C8D2AA18-9B6D-4545-9C5F-B916C7B5E4EB}" type="slidenum">
              <a:rPr lang="en-CA" smtClean="0"/>
              <a:pPr/>
              <a:t>54</a:t>
            </a:fld>
            <a:endParaRPr lang="en-CA"/>
          </a:p>
        </p:txBody>
      </p:sp>
    </p:spTree>
    <p:extLst>
      <p:ext uri="{BB962C8B-B14F-4D97-AF65-F5344CB8AC3E}">
        <p14:creationId xmlns:p14="http://schemas.microsoft.com/office/powerpoint/2010/main" val="13011156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t>La section E se rapporte aux expériences préscolaires des enfants. Pour ces questions, </a:t>
            </a:r>
            <a:r>
              <a:rPr lang="fr-CA" baseline="0" noProof="0" dirty="0"/>
              <a:t>veuillez répondre du mieux que vous pouvez. Si disponible, il est recommandé d’utiliser l’information comprise dans les dossiers des élèves. Si vous ne connaissez pas la réponse à une des questions, veuillez indiquer “ne sais pas”. Contrairement aux autres sections, votre questionnaire ne sera pas invalide si vous choisissez « ne sais pas ». </a:t>
            </a:r>
            <a:endParaRPr lang="fr-CA" noProof="0" dirty="0"/>
          </a:p>
        </p:txBody>
      </p:sp>
      <p:sp>
        <p:nvSpPr>
          <p:cNvPr id="4" name="Slide Number Placeholder 3"/>
          <p:cNvSpPr>
            <a:spLocks noGrp="1"/>
          </p:cNvSpPr>
          <p:nvPr>
            <p:ph type="sldNum" sz="quarter" idx="10"/>
          </p:nvPr>
        </p:nvSpPr>
        <p:spPr/>
        <p:txBody>
          <a:bodyPr/>
          <a:lstStyle/>
          <a:p>
            <a:fld id="{C8D2AA18-9B6D-4545-9C5F-B916C7B5E4EB}" type="slidenum">
              <a:rPr lang="en-CA" smtClean="0"/>
              <a:pPr/>
              <a:t>55</a:t>
            </a:fld>
            <a:endParaRPr lang="en-CA"/>
          </a:p>
        </p:txBody>
      </p:sp>
    </p:spTree>
    <p:extLst>
      <p:ext uri="{BB962C8B-B14F-4D97-AF65-F5344CB8AC3E}">
        <p14:creationId xmlns:p14="http://schemas.microsoft.com/office/powerpoint/2010/main" val="519702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r>
              <a:rPr lang="fr-CA" noProof="0" dirty="0"/>
              <a:t>Lorsque vous aurez cliqué sur « Verrouillez le questionnaire »</a:t>
            </a:r>
            <a:r>
              <a:rPr lang="fr-CA" baseline="0" noProof="0" dirty="0"/>
              <a:t>, le système vous demandera si vous êtes </a:t>
            </a:r>
            <a:r>
              <a:rPr lang="fr-CA" baseline="0" noProof="0" dirty="0" err="1"/>
              <a:t>certain.e</a:t>
            </a:r>
            <a:r>
              <a:rPr lang="fr-CA" baseline="0" noProof="0" dirty="0"/>
              <a:t> de vouloir verrouiller le questionnaire de cet enfant. indiquera soit que certaines sections sont incomplètes ou soit que toutes les sections ont été bien remplies et sont maintenant complètes. Dans la mesure où vous avez des sections incomplètes, vous devrez retourner et répondre aux questions manquantes. Pour faire cela, vous n’avez qu’à appuyer sur le mot incomplète en rouge situé à côté des sections. </a:t>
            </a:r>
            <a:endParaRPr lang="fr-CA" noProof="0" dirty="0"/>
          </a:p>
          <a:p>
            <a:endParaRPr lang="fr-CA" noProof="0" dirty="0"/>
          </a:p>
          <a:p>
            <a:pPr marL="0" indent="0">
              <a:buFont typeface="Arial" panose="020B0604020202020204" pitchFamily="34" charset="0"/>
              <a:buNone/>
            </a:pPr>
            <a:endParaRPr lang="en-CA" b="1" i="0" dirty="0"/>
          </a:p>
          <a:p>
            <a:pPr marL="173305" indent="-173305">
              <a:buFont typeface="Arial" panose="020B0604020202020204" pitchFamily="34" charset="0"/>
              <a:buChar char="•"/>
            </a:pPr>
            <a:endParaRPr lang="en-CA" b="1" i="0" dirty="0"/>
          </a:p>
        </p:txBody>
      </p:sp>
      <p:sp>
        <p:nvSpPr>
          <p:cNvPr id="4" name="Slide Number Placeholder 3"/>
          <p:cNvSpPr>
            <a:spLocks noGrp="1"/>
          </p:cNvSpPr>
          <p:nvPr>
            <p:ph type="sldNum" sz="quarter" idx="10"/>
          </p:nvPr>
        </p:nvSpPr>
        <p:spPr/>
        <p:txBody>
          <a:bodyPr/>
          <a:lstStyle/>
          <a:p>
            <a:fld id="{C8D2AA18-9B6D-4545-9C5F-B916C7B5E4EB}" type="slidenum">
              <a:rPr lang="en-CA" smtClean="0"/>
              <a:t>56</a:t>
            </a:fld>
            <a:endParaRPr lang="en-CA" dirty="0"/>
          </a:p>
        </p:txBody>
      </p:sp>
    </p:spTree>
    <p:extLst>
      <p:ext uri="{BB962C8B-B14F-4D97-AF65-F5344CB8AC3E}">
        <p14:creationId xmlns:p14="http://schemas.microsoft.com/office/powerpoint/2010/main" val="23465145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defTabSz="931774">
              <a:defRPr/>
            </a:pPr>
            <a:r>
              <a:rPr lang="fr-CA" noProof="0" dirty="0"/>
              <a:t>Lorsque vous aurez</a:t>
            </a:r>
            <a:r>
              <a:rPr lang="fr-CA" baseline="0" noProof="0" dirty="0"/>
              <a:t> appuyé sur Terminé – Soumettre à McMaster, un message apparaîtra vous demandant si vous êtes certain de vouloir verrouiller le questionnaire de cet élève. Si vous êtes certain, appuyez sur OK. Vous serez alors retourné à votre liste de classe et vous pourrez choisir un autre questionnaire. Veuillez noter qu’une date apparaît maintenant à côté du questionnaire complété, sous État du questionnaire. Vous pourrez, en vérifiant cette colonne, savoir quels questionnaires il vous reste à remplir. Les questionnaires n’ayant pas de date à côté du symbole IMDPE doivent être complétés et soumis. Veuillez noter que lorsque vous aurez verrouillé un questionnaire vous n’y aurez plus accès, à moins que vous contactiez le Centre </a:t>
            </a:r>
            <a:r>
              <a:rPr lang="fr-CA" baseline="0" noProof="0" dirty="0" err="1"/>
              <a:t>Offord</a:t>
            </a:r>
            <a:r>
              <a:rPr lang="fr-CA" baseline="0" noProof="0" dirty="0"/>
              <a:t> pour nous demander la permission. </a:t>
            </a:r>
            <a:endParaRPr lang="fr-CA" noProof="0" dirty="0"/>
          </a:p>
          <a:p>
            <a:pPr marL="635450" lvl="1" indent="-173305">
              <a:buFont typeface="Arial" panose="020B0604020202020204" pitchFamily="34" charset="0"/>
              <a:buChar char="•"/>
            </a:pPr>
            <a:endParaRPr lang="en-CA" b="0" i="0" dirty="0"/>
          </a:p>
        </p:txBody>
      </p:sp>
      <p:sp>
        <p:nvSpPr>
          <p:cNvPr id="4" name="Slide Number Placeholder 3"/>
          <p:cNvSpPr>
            <a:spLocks noGrp="1"/>
          </p:cNvSpPr>
          <p:nvPr>
            <p:ph type="sldNum" sz="quarter" idx="10"/>
          </p:nvPr>
        </p:nvSpPr>
        <p:spPr/>
        <p:txBody>
          <a:bodyPr/>
          <a:lstStyle/>
          <a:p>
            <a:fld id="{C8D2AA18-9B6D-4545-9C5F-B916C7B5E4EB}" type="slidenum">
              <a:rPr lang="en-CA" smtClean="0"/>
              <a:t>57</a:t>
            </a:fld>
            <a:endParaRPr lang="en-CA" dirty="0"/>
          </a:p>
        </p:txBody>
      </p:sp>
    </p:spTree>
    <p:extLst>
      <p:ext uri="{BB962C8B-B14F-4D97-AF65-F5344CB8AC3E}">
        <p14:creationId xmlns:p14="http://schemas.microsoft.com/office/powerpoint/2010/main" val="8407731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r>
              <a:rPr lang="en-CA" b="0" dirty="0"/>
              <a:t>Dans la </a:t>
            </a:r>
            <a:r>
              <a:rPr lang="en-CA" b="0" dirty="0" err="1"/>
              <a:t>banière</a:t>
            </a:r>
            <a:r>
              <a:rPr lang="en-CA" b="0" dirty="0"/>
              <a:t> </a:t>
            </a:r>
            <a:r>
              <a:rPr lang="en-CA" b="0" dirty="0" err="1"/>
              <a:t>bleue</a:t>
            </a:r>
            <a:r>
              <a:rPr lang="en-CA" b="0" dirty="0"/>
              <a:t>, </a:t>
            </a:r>
            <a:r>
              <a:rPr lang="en-CA" b="0" dirty="0" err="1"/>
              <a:t>située</a:t>
            </a:r>
            <a:r>
              <a:rPr lang="en-CA" b="0" dirty="0"/>
              <a:t> à gauche de </a:t>
            </a:r>
            <a:r>
              <a:rPr lang="en-CA" b="0" dirty="0" err="1"/>
              <a:t>votre</a:t>
            </a:r>
            <a:r>
              <a:rPr lang="en-CA" b="0" dirty="0"/>
              <a:t> </a:t>
            </a:r>
            <a:r>
              <a:rPr lang="en-CA" b="0" dirty="0" err="1"/>
              <a:t>écran</a:t>
            </a:r>
            <a:r>
              <a:rPr lang="en-CA" b="0" dirty="0"/>
              <a:t>, se </a:t>
            </a:r>
            <a:r>
              <a:rPr lang="en-CA" b="0" dirty="0" err="1"/>
              <a:t>trouvent</a:t>
            </a:r>
            <a:r>
              <a:rPr lang="en-CA" b="0" dirty="0"/>
              <a:t> deux options très </a:t>
            </a:r>
            <a:r>
              <a:rPr lang="en-CA" b="0" dirty="0" err="1"/>
              <a:t>importants</a:t>
            </a:r>
            <a:r>
              <a:rPr lang="en-CA" b="0" dirty="0"/>
              <a:t>.</a:t>
            </a:r>
          </a:p>
          <a:p>
            <a:pPr marL="171450" indent="-171450">
              <a:buFontTx/>
              <a:buChar char="-"/>
            </a:pPr>
            <a:r>
              <a:rPr lang="en-CA" b="0" dirty="0" err="1"/>
              <a:t>Vous</a:t>
            </a:r>
            <a:r>
              <a:rPr lang="en-CA" b="0" dirty="0"/>
              <a:t> </a:t>
            </a:r>
            <a:r>
              <a:rPr lang="en-CA" b="0" dirty="0" err="1"/>
              <a:t>pouvez</a:t>
            </a:r>
            <a:r>
              <a:rPr lang="en-CA" b="0" dirty="0"/>
              <a:t> changer la langue du questionnaire, du </a:t>
            </a:r>
            <a:r>
              <a:rPr lang="en-CA" b="0" dirty="0" err="1"/>
              <a:t>français</a:t>
            </a:r>
            <a:r>
              <a:rPr lang="en-CA" b="0" dirty="0"/>
              <a:t> à </a:t>
            </a:r>
            <a:r>
              <a:rPr lang="en-CA" b="0" dirty="0" err="1"/>
              <a:t>l’anglais</a:t>
            </a:r>
            <a:r>
              <a:rPr lang="en-CA" b="0" dirty="0"/>
              <a:t> </a:t>
            </a:r>
            <a:r>
              <a:rPr lang="en-CA" b="0" dirty="0" err="1"/>
              <a:t>ou</a:t>
            </a:r>
            <a:r>
              <a:rPr lang="en-CA" b="0" dirty="0"/>
              <a:t> vice versa, </a:t>
            </a:r>
            <a:r>
              <a:rPr lang="en-CA" b="0" dirty="0" err="1"/>
              <a:t>en</a:t>
            </a:r>
            <a:r>
              <a:rPr lang="en-CA" b="0" dirty="0"/>
              <a:t> </a:t>
            </a:r>
            <a:r>
              <a:rPr lang="en-CA" b="0" dirty="0" err="1"/>
              <a:t>cliquant</a:t>
            </a:r>
            <a:r>
              <a:rPr lang="en-CA" b="0" dirty="0"/>
              <a:t> sur le bouton à bascule </a:t>
            </a:r>
            <a:r>
              <a:rPr lang="en-CA" b="0" dirty="0" err="1"/>
              <a:t>directement</a:t>
            </a:r>
            <a:r>
              <a:rPr lang="en-CA" b="0" dirty="0"/>
              <a:t> sous le mot Options</a:t>
            </a:r>
          </a:p>
          <a:p>
            <a:pPr marL="171450" indent="-171450">
              <a:buFontTx/>
              <a:buChar char="-"/>
            </a:pPr>
            <a:r>
              <a:rPr lang="en-CA" b="0" dirty="0" err="1"/>
              <a:t>Deuxièmement</a:t>
            </a:r>
            <a:r>
              <a:rPr lang="en-CA" b="0" dirty="0"/>
              <a:t>, </a:t>
            </a:r>
            <a:r>
              <a:rPr lang="en-CA" b="0" dirty="0" err="1"/>
              <a:t>vous</a:t>
            </a:r>
            <a:r>
              <a:rPr lang="en-CA" b="0" dirty="0"/>
              <a:t> </a:t>
            </a:r>
            <a:r>
              <a:rPr lang="en-CA" b="0" dirty="0" err="1"/>
              <a:t>pouvez</a:t>
            </a:r>
            <a:r>
              <a:rPr lang="en-CA" b="0" dirty="0"/>
              <a:t> </a:t>
            </a:r>
            <a:r>
              <a:rPr lang="en-CA" b="0" dirty="0" err="1"/>
              <a:t>allumer</a:t>
            </a:r>
            <a:r>
              <a:rPr lang="en-CA" b="0" dirty="0"/>
              <a:t> le bouton à bascule de validation </a:t>
            </a:r>
            <a:r>
              <a:rPr lang="en-CA" b="0" dirty="0" err="1"/>
              <a:t>afin</a:t>
            </a:r>
            <a:r>
              <a:rPr lang="en-CA" b="0" dirty="0"/>
              <a:t> de </a:t>
            </a:r>
            <a:r>
              <a:rPr lang="en-CA" b="0" dirty="0" err="1"/>
              <a:t>voir</a:t>
            </a:r>
            <a:r>
              <a:rPr lang="en-CA" b="0" dirty="0"/>
              <a:t> plus </a:t>
            </a:r>
            <a:r>
              <a:rPr lang="en-CA" b="0" dirty="0" err="1"/>
              <a:t>facilement</a:t>
            </a:r>
            <a:r>
              <a:rPr lang="en-CA" b="0" dirty="0"/>
              <a:t> </a:t>
            </a:r>
            <a:r>
              <a:rPr lang="en-CA" b="0" dirty="0" err="1"/>
              <a:t>quelles</a:t>
            </a:r>
            <a:r>
              <a:rPr lang="en-CA" b="0" dirty="0"/>
              <a:t> questions </a:t>
            </a:r>
            <a:r>
              <a:rPr lang="en-CA" b="0" dirty="0" err="1"/>
              <a:t>n’ont</a:t>
            </a:r>
            <a:r>
              <a:rPr lang="en-CA" b="0" dirty="0"/>
              <a:t> pas encore </a:t>
            </a:r>
            <a:r>
              <a:rPr lang="en-CA" b="0" dirty="0" err="1"/>
              <a:t>été</a:t>
            </a:r>
            <a:r>
              <a:rPr lang="en-CA" b="0" dirty="0"/>
              <a:t> </a:t>
            </a:r>
            <a:r>
              <a:rPr lang="en-CA" b="0" dirty="0" err="1"/>
              <a:t>remplies</a:t>
            </a:r>
            <a:r>
              <a:rPr lang="en-CA" b="0" dirty="0"/>
              <a:t>. Les questions </a:t>
            </a:r>
            <a:r>
              <a:rPr lang="en-CA" b="0" dirty="0" err="1"/>
              <a:t>remplies</a:t>
            </a:r>
            <a:r>
              <a:rPr lang="en-CA" b="0" dirty="0"/>
              <a:t> </a:t>
            </a:r>
            <a:r>
              <a:rPr lang="en-CA" b="0" dirty="0" err="1"/>
              <a:t>apparaîtront</a:t>
            </a:r>
            <a:r>
              <a:rPr lang="en-CA" b="0" dirty="0"/>
              <a:t> </a:t>
            </a:r>
            <a:r>
              <a:rPr lang="en-CA" b="0" dirty="0" err="1"/>
              <a:t>en</a:t>
            </a:r>
            <a:r>
              <a:rPr lang="en-CA" b="0" dirty="0"/>
              <a:t> vert avec </a:t>
            </a:r>
            <a:r>
              <a:rPr lang="en-CA" b="0" dirty="0" err="1"/>
              <a:t>une</a:t>
            </a:r>
            <a:r>
              <a:rPr lang="en-CA" b="0" dirty="0"/>
              <a:t> </a:t>
            </a:r>
            <a:r>
              <a:rPr lang="en-CA" b="0" dirty="0" err="1"/>
              <a:t>coche</a:t>
            </a:r>
            <a:r>
              <a:rPr lang="en-CA" b="0" dirty="0"/>
              <a:t> et les questions incompletes </a:t>
            </a:r>
            <a:r>
              <a:rPr lang="en-CA" b="0" dirty="0" err="1"/>
              <a:t>apparaîtront</a:t>
            </a:r>
            <a:r>
              <a:rPr lang="en-CA" b="0" dirty="0"/>
              <a:t> </a:t>
            </a:r>
            <a:r>
              <a:rPr lang="en-CA" b="0" dirty="0" err="1"/>
              <a:t>en</a:t>
            </a:r>
            <a:r>
              <a:rPr lang="en-CA" b="0" dirty="0"/>
              <a:t> rouge avec un x. </a:t>
            </a:r>
          </a:p>
          <a:p>
            <a:endParaRPr lang="en-CA" b="1" dirty="0"/>
          </a:p>
        </p:txBody>
      </p:sp>
      <p:sp>
        <p:nvSpPr>
          <p:cNvPr id="4" name="Slide Number Placeholder 3"/>
          <p:cNvSpPr>
            <a:spLocks noGrp="1"/>
          </p:cNvSpPr>
          <p:nvPr>
            <p:ph type="sldNum" sz="quarter" idx="10"/>
          </p:nvPr>
        </p:nvSpPr>
        <p:spPr/>
        <p:txBody>
          <a:bodyPr/>
          <a:lstStyle/>
          <a:p>
            <a:fld id="{C8D2AA18-9B6D-4545-9C5F-B916C7B5E4EB}" type="slidenum">
              <a:rPr lang="en-CA" smtClean="0"/>
              <a:t>58</a:t>
            </a:fld>
            <a:endParaRPr lang="en-CA" dirty="0"/>
          </a:p>
        </p:txBody>
      </p:sp>
    </p:spTree>
    <p:extLst>
      <p:ext uri="{BB962C8B-B14F-4D97-AF65-F5344CB8AC3E}">
        <p14:creationId xmlns:p14="http://schemas.microsoft.com/office/powerpoint/2010/main" val="7189857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r>
              <a:rPr lang="fr-CA" sz="1200" dirty="0"/>
              <a:t>Veuillez sauvegarder votre travail fréquemment. De façon semblable aux sites Web des banques, après 15 minutes d’inactivité, vous serez automatiquement déconnecté ce qui pourrait occasionner une perte d’information. </a:t>
            </a:r>
            <a:endParaRPr lang="en-CA" sz="1200" dirty="0"/>
          </a:p>
          <a:p>
            <a:pPr defTabSz="974263">
              <a:defRPr/>
            </a:pP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59</a:t>
            </a:fld>
            <a:endParaRPr lang="en-CA" dirty="0"/>
          </a:p>
        </p:txBody>
      </p:sp>
    </p:spTree>
    <p:extLst>
      <p:ext uri="{BB962C8B-B14F-4D97-AF65-F5344CB8AC3E}">
        <p14:creationId xmlns:p14="http://schemas.microsoft.com/office/powerpoint/2010/main" val="2767525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80000"/>
              </a:lnSpc>
            </a:pPr>
            <a:r>
              <a:rPr lang="fr-CA" noProof="0" dirty="0">
                <a:latin typeface="Calibri" charset="0"/>
              </a:rPr>
              <a:t>En lien avec ceci,</a:t>
            </a:r>
            <a:r>
              <a:rPr lang="fr-CA" baseline="0" noProof="0" dirty="0">
                <a:latin typeface="Calibri" charset="0"/>
              </a:rPr>
              <a:t> il existe des périodes sensibles dans le développement de diverses parties du cerveau d’un enfant, des périodes où il est sensible à l’acquisition de capacités précises. Les voies sensorielles, telles que celles responsables pour la vision et l’audition, sont les premières à se développer, suivies par le langage et les fonctions cognitives supérieures.</a:t>
            </a:r>
          </a:p>
          <a:p>
            <a:pPr eaLnBrk="1" hangingPunct="1">
              <a:lnSpc>
                <a:spcPct val="80000"/>
              </a:lnSpc>
            </a:pPr>
            <a:endParaRPr lang="fr-CA" baseline="0" noProof="0" dirty="0">
              <a:solidFill>
                <a:schemeClr val="bg1"/>
              </a:solidFill>
              <a:latin typeface="Calibri" charset="0"/>
            </a:endParaRPr>
          </a:p>
          <a:p>
            <a:pPr eaLnBrk="1" hangingPunct="1">
              <a:lnSpc>
                <a:spcPct val="80000"/>
              </a:lnSpc>
            </a:pPr>
            <a:r>
              <a:rPr lang="fr-CA" baseline="0" noProof="0" dirty="0">
                <a:solidFill>
                  <a:schemeClr val="bg1"/>
                </a:solidFill>
                <a:latin typeface="Calibri" charset="0"/>
              </a:rPr>
              <a:t>Comme vous pouvez voir dans ce graphique, les périodes de sensibilité élevée dans tous les domaines du développement atteignent leur niveau maximal dans les deux-trois premières années de vie. </a:t>
            </a:r>
          </a:p>
          <a:p>
            <a:pPr eaLnBrk="1" hangingPunct="1">
              <a:lnSpc>
                <a:spcPct val="80000"/>
              </a:lnSpc>
            </a:pPr>
            <a:endParaRPr lang="fr-CA" baseline="0" noProof="0" dirty="0">
              <a:solidFill>
                <a:schemeClr val="bg1"/>
              </a:solidFill>
              <a:latin typeface="Calibri" charset="0"/>
            </a:endParaRPr>
          </a:p>
          <a:p>
            <a:pPr eaLnBrk="1" hangingPunct="1">
              <a:lnSpc>
                <a:spcPct val="80000"/>
              </a:lnSpc>
            </a:pPr>
            <a:r>
              <a:rPr lang="fr-CA" baseline="0" noProof="0" dirty="0">
                <a:solidFill>
                  <a:schemeClr val="bg1"/>
                </a:solidFill>
                <a:latin typeface="Calibri" charset="0"/>
              </a:rPr>
              <a:t>Il serait donc “payant” pour le développement futur des enfants de leur offrir un environnement sûr, bienveillant et stimulant au cours de ces premières années.</a:t>
            </a:r>
            <a:endParaRPr lang="fr-CA" noProof="0" dirty="0">
              <a:solidFill>
                <a:schemeClr val="bg1"/>
              </a:solidFill>
              <a:latin typeface="Times New Roman" pitchFamily="18" charset="0"/>
            </a:endParaRPr>
          </a:p>
          <a:p>
            <a:pPr eaLnBrk="1" hangingPunct="1">
              <a:buFontTx/>
              <a:buNone/>
            </a:pPr>
            <a:endParaRPr lang="fr-CA" altLang="en-US" baseline="0" noProof="0" dirty="0"/>
          </a:p>
          <a:p>
            <a:pPr eaLnBrk="1" hangingPunct="1">
              <a:buFontTx/>
              <a:buNone/>
            </a:pPr>
            <a:endParaRPr lang="fr-CA" altLang="en-US" noProof="0" dirty="0"/>
          </a:p>
          <a:p>
            <a:pPr eaLnBrk="1" hangingPunct="1">
              <a:buFontTx/>
              <a:buNone/>
            </a:pPr>
            <a:endParaRPr lang="fr-CA" altLang="en-US" noProof="0" dirty="0"/>
          </a:p>
          <a:p>
            <a:endParaRPr lang="en-US" dirty="0"/>
          </a:p>
        </p:txBody>
      </p:sp>
      <p:sp>
        <p:nvSpPr>
          <p:cNvPr id="4" name="Slide Number Placeholder 3"/>
          <p:cNvSpPr>
            <a:spLocks noGrp="1"/>
          </p:cNvSpPr>
          <p:nvPr>
            <p:ph type="sldNum" sz="quarter" idx="10"/>
          </p:nvPr>
        </p:nvSpPr>
        <p:spPr/>
        <p:txBody>
          <a:bodyPr/>
          <a:lstStyle/>
          <a:p>
            <a:fld id="{9970B20E-D700-8D48-A722-7A4A0625C0B7}" type="slidenum">
              <a:rPr lang="en-US" smtClean="0"/>
              <a:t>6</a:t>
            </a:fld>
            <a:endParaRPr lang="en-US" dirty="0"/>
          </a:p>
        </p:txBody>
      </p:sp>
    </p:spTree>
    <p:extLst>
      <p:ext uri="{BB962C8B-B14F-4D97-AF65-F5344CB8AC3E}">
        <p14:creationId xmlns:p14="http://schemas.microsoft.com/office/powerpoint/2010/main" val="11783714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t>Je vais maintenant identifier quelques questions de l’IMDPE qui requièrent</a:t>
            </a:r>
            <a:r>
              <a:rPr lang="fr-CA" baseline="0" noProof="0" dirty="0"/>
              <a:t> une attention particulière.</a:t>
            </a:r>
            <a:endParaRPr lang="fr-CA" noProof="0" dirty="0"/>
          </a:p>
        </p:txBody>
      </p:sp>
      <p:sp>
        <p:nvSpPr>
          <p:cNvPr id="4" name="Slide Number Placeholder 3"/>
          <p:cNvSpPr>
            <a:spLocks noGrp="1"/>
          </p:cNvSpPr>
          <p:nvPr>
            <p:ph type="sldNum" sz="quarter" idx="10"/>
          </p:nvPr>
        </p:nvSpPr>
        <p:spPr/>
        <p:txBody>
          <a:bodyPr/>
          <a:lstStyle/>
          <a:p>
            <a:fld id="{C8D2AA18-9B6D-4545-9C5F-B916C7B5E4EB}" type="slidenum">
              <a:rPr lang="en-CA" smtClean="0"/>
              <a:pPr/>
              <a:t>60</a:t>
            </a:fld>
            <a:endParaRPr lang="en-CA"/>
          </a:p>
        </p:txBody>
      </p:sp>
    </p:spTree>
    <p:extLst>
      <p:ext uri="{BB962C8B-B14F-4D97-AF65-F5344CB8AC3E}">
        <p14:creationId xmlns:p14="http://schemas.microsoft.com/office/powerpoint/2010/main" val="22057152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300" dirty="0"/>
              <a:t>La question sur les besoins particuliers (dans la section sur les données personnelles de l’enfant) doit absolument être remplie sinon le questionnaire au complet sera omis des analyses.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pPr/>
              <a:t>61</a:t>
            </a:fld>
            <a:endParaRPr lang="en-CA"/>
          </a:p>
        </p:txBody>
      </p:sp>
    </p:spTree>
    <p:extLst>
      <p:ext uri="{BB962C8B-B14F-4D97-AF65-F5344CB8AC3E}">
        <p14:creationId xmlns:p14="http://schemas.microsoft.com/office/powerpoint/2010/main" val="9817469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300" dirty="0"/>
              <a:t>La question sur la situation de l’élève a pour but d’identifier les enfants qui ne sont plus dans votre classe. Les élèves doivent présentement être dans votre classe afin que vous puissiez remplir le questionnaire sur cet enfant. </a:t>
            </a:r>
          </a:p>
          <a:p>
            <a:endParaRPr lang="en-CA" sz="1300" dirty="0"/>
          </a:p>
          <a:p>
            <a:r>
              <a:rPr lang="fr-CA" sz="1300" dirty="0"/>
              <a:t>Si vous avez sélectionné une réponse autre que « dans la classe plus d’un mois », le système vous avisera de verrouiller le questionnaire et de le faire parvenir à McMaster. Vous n’aurez pas à remplir le reste du questionnaire pour cet élève. </a:t>
            </a:r>
            <a:endParaRPr lang="en-CA" sz="1300" dirty="0"/>
          </a:p>
          <a:p>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pPr/>
              <a:t>62</a:t>
            </a:fld>
            <a:endParaRPr lang="en-CA"/>
          </a:p>
        </p:txBody>
      </p:sp>
    </p:spTree>
    <p:extLst>
      <p:ext uri="{BB962C8B-B14F-4D97-AF65-F5344CB8AC3E}">
        <p14:creationId xmlns:p14="http://schemas.microsoft.com/office/powerpoint/2010/main" val="42710437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marR="0" indent="-173305" algn="l" defTabSz="914400" rtl="0" eaLnBrk="1" fontAlgn="auto" latinLnBrk="0" hangingPunct="1">
              <a:lnSpc>
                <a:spcPct val="25000"/>
              </a:lnSpc>
              <a:spcBef>
                <a:spcPts val="0"/>
              </a:spcBef>
              <a:spcAft>
                <a:spcPts val="0"/>
              </a:spcAft>
              <a:buClrTx/>
              <a:buSzTx/>
              <a:buFont typeface="Arial" panose="020B0604020202020204" pitchFamily="34" charset="0"/>
              <a:buChar char="•"/>
              <a:tabLst/>
              <a:defRPr/>
            </a:pPr>
            <a:r>
              <a:rPr lang="fr-FR" sz="1200" kern="1200" dirty="0">
                <a:solidFill>
                  <a:schemeClr val="tx1"/>
                </a:solidFill>
                <a:effectLst/>
                <a:latin typeface="+mn-lt"/>
                <a:ea typeface="+mn-ea"/>
                <a:cs typeface="+mn-cs"/>
              </a:rPr>
              <a:t>Au cas où un de vos élèves n’apparaît pas sur votre liste de classe, vous pouvez l’ajouter. Le système électronique génère automatiquement un nouveau numéro d’identification IMDPE pour tout enfant ajouté à la liste de classe. Vous devrez par contre ajouter le numéro d’identification local. Assurez vous d’ajouter ce numéro AVANT de cliquer sur “Ajouter un élève”. Si vous ne connaissez pas l’identification locale de l’élève, veuillez contacter votre coordonnateur local dans votre conseil scolaire. Le Centre Offord génère les identifications IMDPE seulement. </a:t>
            </a:r>
          </a:p>
          <a:p>
            <a:pPr marL="173305" marR="0" indent="-173305" algn="l" defTabSz="914400" rtl="0" eaLnBrk="1" fontAlgn="auto" latinLnBrk="0" hangingPunct="1">
              <a:lnSpc>
                <a:spcPct val="25000"/>
              </a:lnSpc>
              <a:spcBef>
                <a:spcPts val="0"/>
              </a:spcBef>
              <a:spcAft>
                <a:spcPts val="0"/>
              </a:spcAft>
              <a:buClrTx/>
              <a:buSzTx/>
              <a:buFont typeface="Arial" panose="020B0604020202020204" pitchFamily="34" charset="0"/>
              <a:buChar char="•"/>
              <a:tabLst/>
              <a:defRPr/>
            </a:pPr>
            <a:endParaRPr lang="fr-CA" sz="1200" kern="1200" dirty="0">
              <a:solidFill>
                <a:schemeClr val="tx1"/>
              </a:solidFill>
              <a:effectLst/>
              <a:latin typeface="+mn-lt"/>
              <a:ea typeface="+mn-ea"/>
              <a:cs typeface="+mn-cs"/>
            </a:endParaRPr>
          </a:p>
          <a:p>
            <a:pPr marL="173305" marR="0" indent="-173305" algn="l" defTabSz="914400" rtl="0" eaLnBrk="1" fontAlgn="auto" latinLnBrk="0" hangingPunct="1">
              <a:lnSpc>
                <a:spcPct val="25000"/>
              </a:lnSpc>
              <a:spcBef>
                <a:spcPts val="0"/>
              </a:spcBef>
              <a:spcAft>
                <a:spcPts val="0"/>
              </a:spcAft>
              <a:buClrTx/>
              <a:buSzTx/>
              <a:buFont typeface="Arial" panose="020B0604020202020204" pitchFamily="34" charset="0"/>
              <a:buChar char="•"/>
              <a:tabLst/>
              <a:defRPr/>
            </a:pPr>
            <a:r>
              <a:rPr lang="fr-CA" sz="1200" kern="1200" dirty="0">
                <a:solidFill>
                  <a:schemeClr val="tx1"/>
                </a:solidFill>
                <a:effectLst/>
                <a:latin typeface="+mn-lt"/>
                <a:ea typeface="+mn-ea"/>
                <a:cs typeface="+mn-cs"/>
              </a:rPr>
              <a:t>Au cas où un de vos élèves n’apparaît pas sur votre liste de classe, vous n’avez qu’à appuyer sur le bouton « </a:t>
            </a:r>
            <a:r>
              <a:rPr lang="fr-CA" sz="1200" b="1" kern="1200" dirty="0">
                <a:solidFill>
                  <a:schemeClr val="tx1"/>
                </a:solidFill>
                <a:effectLst/>
                <a:latin typeface="+mn-lt"/>
                <a:ea typeface="+mn-ea"/>
                <a:cs typeface="+mn-cs"/>
              </a:rPr>
              <a:t>Ajouter</a:t>
            </a:r>
            <a:r>
              <a:rPr lang="fr-CA" sz="1200" kern="1200" dirty="0">
                <a:solidFill>
                  <a:schemeClr val="tx1"/>
                </a:solidFill>
                <a:effectLst/>
                <a:latin typeface="+mn-lt"/>
                <a:ea typeface="+mn-ea"/>
                <a:cs typeface="+mn-cs"/>
              </a:rPr>
              <a:t> » en haut de votre liste de classe. </a:t>
            </a:r>
            <a:endParaRPr lang="en-US" baseline="0" dirty="0">
              <a:solidFill>
                <a:schemeClr val="bg1"/>
              </a:solidFill>
            </a:endParaRPr>
          </a:p>
          <a:p>
            <a:pPr marL="173305" indent="-173305">
              <a:lnSpc>
                <a:spcPct val="25000"/>
              </a:lnSpc>
              <a:buFont typeface="Arial" panose="020B0604020202020204" pitchFamily="34" charset="0"/>
              <a:buChar char="•"/>
            </a:pPr>
            <a:endParaRPr lang="en-US" baseline="0" dirty="0">
              <a:solidFill>
                <a:schemeClr val="bg1"/>
              </a:solidFill>
            </a:endParaRPr>
          </a:p>
          <a:p>
            <a:pPr marL="173305" indent="-173305" algn="l">
              <a:lnSpc>
                <a:spcPct val="25000"/>
              </a:lnSpc>
              <a:buFont typeface="Arial" panose="020B0604020202020204" pitchFamily="34" charset="0"/>
              <a:buChar char="•"/>
            </a:pPr>
            <a:r>
              <a:rPr lang="en-US" baseline="0" dirty="0">
                <a:solidFill>
                  <a:schemeClr val="bg1"/>
                </a:solidFill>
              </a:rPr>
              <a:t>The e-EDI system will automatically generate a new EDI ID for any new child added to the class list. </a:t>
            </a:r>
          </a:p>
        </p:txBody>
      </p:sp>
      <p:sp>
        <p:nvSpPr>
          <p:cNvPr id="4" name="Slide Number Placeholder 3"/>
          <p:cNvSpPr>
            <a:spLocks noGrp="1"/>
          </p:cNvSpPr>
          <p:nvPr>
            <p:ph type="sldNum" sz="quarter" idx="10"/>
          </p:nvPr>
        </p:nvSpPr>
        <p:spPr/>
        <p:txBody>
          <a:bodyPr/>
          <a:lstStyle/>
          <a:p>
            <a:fld id="{C8D2AA18-9B6D-4545-9C5F-B916C7B5E4EB}" type="slidenum">
              <a:rPr lang="en-CA" smtClean="0"/>
              <a:t>63</a:t>
            </a:fld>
            <a:endParaRPr lang="en-CA" dirty="0"/>
          </a:p>
        </p:txBody>
      </p:sp>
    </p:spTree>
    <p:extLst>
      <p:ext uri="{BB962C8B-B14F-4D97-AF65-F5344CB8AC3E}">
        <p14:creationId xmlns:p14="http://schemas.microsoft.com/office/powerpoint/2010/main" val="30430095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21038" y="477838"/>
            <a:ext cx="3335337" cy="1876425"/>
          </a:xfrm>
        </p:spPr>
      </p:sp>
      <p:sp>
        <p:nvSpPr>
          <p:cNvPr id="3" name="Notes Placeholder 2"/>
          <p:cNvSpPr>
            <a:spLocks noGrp="1"/>
          </p:cNvSpPr>
          <p:nvPr>
            <p:ph type="body" idx="1"/>
          </p:nvPr>
        </p:nvSpPr>
        <p:spPr/>
        <p:txBody>
          <a:bodyPr/>
          <a:lstStyle/>
          <a:p>
            <a:pPr marL="664427" lvl="1" indent="-181208" defTabSz="956097">
              <a:lnSpc>
                <a:spcPct val="25000"/>
              </a:lnSpc>
              <a:buFont typeface="Arial" panose="020B0604020202020204" pitchFamily="34" charset="0"/>
              <a:buChar char="•"/>
              <a:defRPr/>
            </a:pPr>
            <a:r>
              <a:rPr lang="fr-FR" baseline="0" dirty="0">
                <a:solidFill>
                  <a:schemeClr val="bg1"/>
                </a:solidFill>
              </a:rPr>
              <a:t>Le système électronique génère automatiquement un nouveau numéro d’identification IMDPE pour tout enfant ajouté à la liste de classe. </a:t>
            </a:r>
          </a:p>
          <a:p>
            <a:pPr marL="664427" lvl="1" indent="-181208" defTabSz="956097">
              <a:lnSpc>
                <a:spcPct val="25000"/>
              </a:lnSpc>
              <a:buFont typeface="Arial" panose="020B0604020202020204" pitchFamily="34" charset="0"/>
              <a:buChar char="•"/>
              <a:defRPr/>
            </a:pPr>
            <a:endParaRPr lang="fr-FR" baseline="0" dirty="0">
              <a:solidFill>
                <a:schemeClr val="bg1"/>
              </a:solidFill>
            </a:endParaRPr>
          </a:p>
          <a:p>
            <a:pPr marL="664427" lvl="1" indent="-181208" defTabSz="956097">
              <a:lnSpc>
                <a:spcPct val="25000"/>
              </a:lnSpc>
              <a:buFont typeface="Arial" panose="020B0604020202020204" pitchFamily="34" charset="0"/>
              <a:buChar char="•"/>
              <a:defRPr/>
            </a:pPr>
            <a:r>
              <a:rPr lang="fr-FR" baseline="0" dirty="0">
                <a:solidFill>
                  <a:schemeClr val="bg1"/>
                </a:solidFill>
              </a:rPr>
              <a:t>Vous devrez par contre ajouter le numéro d’identification local et les autres données personnelles de l’enfant. Assurez vous d’ajouter ces informations AVANT de cliquer sur “Enregistrez”. Si vous ne connaissez pas l’identification locale de l’élève, veuillez contacter votre coordonnateur local dans votre conseil scolaire. Le Centre Offord génère les identifications IMDPE seulement. </a:t>
            </a:r>
          </a:p>
        </p:txBody>
      </p:sp>
      <p:sp>
        <p:nvSpPr>
          <p:cNvPr id="4" name="Slide Number Placeholder 3"/>
          <p:cNvSpPr>
            <a:spLocks noGrp="1"/>
          </p:cNvSpPr>
          <p:nvPr>
            <p:ph type="sldNum" sz="quarter" idx="10"/>
          </p:nvPr>
        </p:nvSpPr>
        <p:spPr/>
        <p:txBody>
          <a:bodyPr/>
          <a:lstStyle/>
          <a:p>
            <a:fld id="{C8D2AA18-9B6D-4545-9C5F-B916C7B5E4EB}" type="slidenum">
              <a:rPr lang="en-CA" smtClean="0"/>
              <a:t>64</a:t>
            </a:fld>
            <a:endParaRPr lang="en-CA" dirty="0"/>
          </a:p>
        </p:txBody>
      </p:sp>
    </p:spTree>
    <p:extLst>
      <p:ext uri="{BB962C8B-B14F-4D97-AF65-F5344CB8AC3E}">
        <p14:creationId xmlns:p14="http://schemas.microsoft.com/office/powerpoint/2010/main" val="39531698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4263">
              <a:defRPr/>
            </a:pPr>
            <a:r>
              <a:rPr lang="fr-CA" dirty="0">
                <a:solidFill>
                  <a:schemeClr val="tx1"/>
                </a:solidFill>
              </a:rPr>
              <a:t>Aucun élève</a:t>
            </a:r>
            <a:r>
              <a:rPr lang="fr-CA" baseline="0" dirty="0">
                <a:solidFill>
                  <a:schemeClr val="tx1"/>
                </a:solidFill>
              </a:rPr>
              <a:t> ne devrait </a:t>
            </a:r>
            <a:r>
              <a:rPr lang="fr-CA" dirty="0">
                <a:solidFill>
                  <a:schemeClr val="tx1"/>
                </a:solidFill>
              </a:rPr>
              <a:t>être supprimé de votre liste de classe. Le système électronique ne vous permet pas de supprimer un élève de votre liste de classe.</a:t>
            </a:r>
          </a:p>
          <a:p>
            <a:pPr defTabSz="974263">
              <a:defRPr/>
            </a:pPr>
            <a:endParaRPr lang="fr-CA" dirty="0">
              <a:solidFill>
                <a:schemeClr val="tx1"/>
              </a:solidFill>
            </a:endParaRPr>
          </a:p>
          <a:p>
            <a:pPr defTabSz="974263">
              <a:defRPr/>
            </a:pPr>
            <a:r>
              <a:rPr lang="fr-CA" dirty="0">
                <a:solidFill>
                  <a:schemeClr val="tx1"/>
                </a:solidFill>
              </a:rPr>
              <a:t>Si un enfant a déménagé, vous devrez sélectionner soit « a quitté la classe » ou « a quitté l’école » à la question situation de l’élève dans la section des données personnelles de l’enfant. Le système vous demandera alors de verrouiller le questionnaire.</a:t>
            </a:r>
          </a:p>
        </p:txBody>
      </p:sp>
      <p:sp>
        <p:nvSpPr>
          <p:cNvPr id="4" name="Slide Number Placeholder 3"/>
          <p:cNvSpPr>
            <a:spLocks noGrp="1"/>
          </p:cNvSpPr>
          <p:nvPr>
            <p:ph type="sldNum" sz="quarter" idx="10"/>
          </p:nvPr>
        </p:nvSpPr>
        <p:spPr/>
        <p:txBody>
          <a:bodyPr/>
          <a:lstStyle/>
          <a:p>
            <a:fld id="{C8D2AA18-9B6D-4545-9C5F-B916C7B5E4EB}" type="slidenum">
              <a:rPr lang="en-CA" smtClean="0"/>
              <a:pPr/>
              <a:t>65</a:t>
            </a:fld>
            <a:endParaRPr lang="en-CA"/>
          </a:p>
        </p:txBody>
      </p:sp>
    </p:spTree>
    <p:extLst>
      <p:ext uri="{BB962C8B-B14F-4D97-AF65-F5344CB8AC3E}">
        <p14:creationId xmlns:p14="http://schemas.microsoft.com/office/powerpoint/2010/main" val="242909156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Lorsque vous aurez terminé de remplir les questionnaire de l’IMDPE pour tous vos élèves, veuillez svp remplir le formulaire du Profil de l’</a:t>
            </a:r>
            <a:r>
              <a:rPr lang="fr-CA" sz="1200" kern="1200" dirty="0" err="1">
                <a:solidFill>
                  <a:schemeClr val="tx1"/>
                </a:solidFill>
                <a:effectLst/>
                <a:latin typeface="+mn-lt"/>
                <a:ea typeface="+mn-ea"/>
                <a:cs typeface="+mn-cs"/>
              </a:rPr>
              <a:t>enseignant.e</a:t>
            </a:r>
            <a:r>
              <a:rPr lang="fr-CA" sz="1200" kern="1200" dirty="0">
                <a:solidFill>
                  <a:schemeClr val="tx1"/>
                </a:solidFill>
                <a:effectLst/>
                <a:latin typeface="+mn-lt"/>
                <a:ea typeface="+mn-ea"/>
                <a:cs typeface="+mn-cs"/>
              </a:rPr>
              <a:t>, situé dans le menu principal, sous </a:t>
            </a:r>
            <a:r>
              <a:rPr lang="fr-CA" sz="1200" b="1" kern="1200" dirty="0">
                <a:solidFill>
                  <a:schemeClr val="tx1"/>
                </a:solidFill>
                <a:effectLst/>
                <a:latin typeface="+mn-lt"/>
                <a:ea typeface="+mn-ea"/>
                <a:cs typeface="+mn-cs"/>
              </a:rPr>
              <a:t>« Mon profil ».</a:t>
            </a:r>
          </a:p>
          <a:p>
            <a:pPr marL="0" marR="0" indent="0" algn="l" defTabSz="914400" rtl="0" eaLnBrk="1" fontAlgn="auto" latinLnBrk="0" hangingPunct="1">
              <a:lnSpc>
                <a:spcPct val="100000"/>
              </a:lnSpc>
              <a:spcBef>
                <a:spcPts val="0"/>
              </a:spcBef>
              <a:spcAft>
                <a:spcPts val="0"/>
              </a:spcAft>
              <a:buClrTx/>
              <a:buSzTx/>
              <a:buFontTx/>
              <a:buNone/>
              <a:tabLst/>
              <a:defRPr/>
            </a:pPr>
            <a:endParaRPr lang="fr-CA" sz="1200" kern="1200" noProof="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noProof="0" dirty="0"/>
              <a:t>Ces formulaires sont entièrement anonymes et confidentiels et ne seront aucunement associés avec vos questionnaires. Nous vous encourageons très fortement de remplir ces formulaires. Vos réponses nous fournissent de l’information importante qui nous aide à améliorer votre expérience avec l’IMDPE. </a:t>
            </a:r>
          </a:p>
          <a:p>
            <a:pPr eaLnBrk="1" hangingPunct="1"/>
            <a:endParaRPr lang="en-US" dirty="0"/>
          </a:p>
          <a:p>
            <a:pPr eaLnBrk="1" hangingPunct="1"/>
            <a:endParaRPr lang="en-US" dirty="0">
              <a:latin typeface="AvantGarde" pitchFamily="34" charset="0"/>
            </a:endParaRPr>
          </a:p>
        </p:txBody>
      </p:sp>
      <p:sp>
        <p:nvSpPr>
          <p:cNvPr id="4" name="Slide Number Placeholder 3"/>
          <p:cNvSpPr>
            <a:spLocks noGrp="1"/>
          </p:cNvSpPr>
          <p:nvPr>
            <p:ph type="sldNum" sz="quarter" idx="10"/>
          </p:nvPr>
        </p:nvSpPr>
        <p:spPr/>
        <p:txBody>
          <a:bodyPr/>
          <a:lstStyle/>
          <a:p>
            <a:fld id="{C8D2AA18-9B6D-4545-9C5F-B916C7B5E4EB}" type="slidenum">
              <a:rPr lang="en-CA" smtClean="0"/>
              <a:pPr/>
              <a:t>66</a:t>
            </a:fld>
            <a:endParaRPr lang="en-CA"/>
          </a:p>
        </p:txBody>
      </p:sp>
    </p:spTree>
    <p:extLst>
      <p:ext uri="{BB962C8B-B14F-4D97-AF65-F5344CB8AC3E}">
        <p14:creationId xmlns:p14="http://schemas.microsoft.com/office/powerpoint/2010/main" val="17071655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300" dirty="0"/>
              <a:t>J’aimerais mentionner que toutes les informations recueillies durant la collecte de données de l’IMDPE sont complètement confidentielles et sont utilisées pour des fins de recherche seulement. En aucun temps ou dans aucune circonstance, un enfant ou un enseignant sera-t-il identifié dans les rapports. </a:t>
            </a:r>
            <a:endParaRPr lang="en-CA" sz="1300" dirty="0"/>
          </a:p>
        </p:txBody>
      </p:sp>
      <p:sp>
        <p:nvSpPr>
          <p:cNvPr id="4" name="Slide Number Placeholder 3"/>
          <p:cNvSpPr>
            <a:spLocks noGrp="1"/>
          </p:cNvSpPr>
          <p:nvPr>
            <p:ph type="sldNum" sz="quarter" idx="10"/>
          </p:nvPr>
        </p:nvSpPr>
        <p:spPr/>
        <p:txBody>
          <a:bodyPr/>
          <a:lstStyle/>
          <a:p>
            <a:fld id="{C8D2AA18-9B6D-4545-9C5F-B916C7B5E4EB}" type="slidenum">
              <a:rPr lang="en-CA" smtClean="0"/>
              <a:pPr/>
              <a:t>67</a:t>
            </a:fld>
            <a:endParaRPr lang="en-CA"/>
          </a:p>
        </p:txBody>
      </p:sp>
    </p:spTree>
    <p:extLst>
      <p:ext uri="{BB962C8B-B14F-4D97-AF65-F5344CB8AC3E}">
        <p14:creationId xmlns:p14="http://schemas.microsoft.com/office/powerpoint/2010/main" val="18144938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68</a:t>
            </a:fld>
            <a:endParaRPr lang="en-CA" dirty="0"/>
          </a:p>
        </p:txBody>
      </p:sp>
    </p:spTree>
    <p:extLst>
      <p:ext uri="{BB962C8B-B14F-4D97-AF65-F5344CB8AC3E}">
        <p14:creationId xmlns:p14="http://schemas.microsoft.com/office/powerpoint/2010/main" val="186714586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fr-CA" noProof="0" dirty="0"/>
              <a:t>Ceci termine la session d’information et de formation. Si vous avez</a:t>
            </a:r>
            <a:r>
              <a:rPr lang="fr-CA" baseline="0" noProof="0" dirty="0"/>
              <a:t> des questions, n’hésitez pas à contacter votre </a:t>
            </a:r>
            <a:r>
              <a:rPr lang="fr-CA" baseline="0" noProof="0" dirty="0" err="1"/>
              <a:t>coordonateur</a:t>
            </a:r>
            <a:r>
              <a:rPr lang="fr-CA" baseline="0" noProof="0" dirty="0"/>
              <a:t> ou coordonnatrice de l’IMDPE local(e) ou le Centre Offord à l’adresse courriel situé sur l’écran. Nous apprécions énormément votre participation à la collecte de données de l’IMDPE et il nous fera un plaisir de répondre à vos questions. </a:t>
            </a:r>
            <a:endParaRPr lang="fr-CA" noProof="0" dirty="0"/>
          </a:p>
        </p:txBody>
      </p:sp>
      <p:sp>
        <p:nvSpPr>
          <p:cNvPr id="4" name="Slide Number Placeholder 3"/>
          <p:cNvSpPr>
            <a:spLocks noGrp="1"/>
          </p:cNvSpPr>
          <p:nvPr>
            <p:ph type="sldNum" sz="quarter" idx="10"/>
          </p:nvPr>
        </p:nvSpPr>
        <p:spPr/>
        <p:txBody>
          <a:bodyPr/>
          <a:lstStyle/>
          <a:p>
            <a:fld id="{C8D2AA18-9B6D-4545-9C5F-B916C7B5E4EB}" type="slidenum">
              <a:rPr lang="en-CA" smtClean="0"/>
              <a:pPr/>
              <a:t>69</a:t>
            </a:fld>
            <a:endParaRPr lang="en-CA"/>
          </a:p>
        </p:txBody>
      </p:sp>
    </p:spTree>
    <p:extLst>
      <p:ext uri="{BB962C8B-B14F-4D97-AF65-F5344CB8AC3E}">
        <p14:creationId xmlns:p14="http://schemas.microsoft.com/office/powerpoint/2010/main" val="560787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22531" name="Rectangle 3"/>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eaLnBrk="1" hangingPunct="1"/>
            <a:r>
              <a:rPr lang="fr-CA" altLang="en-US" baseline="0" noProof="0" dirty="0"/>
              <a:t>Comme vous le savez probablement déjà, il y a de nombreux facteurs qui influencent le développement d’un enfant. Le modèle écologique du développement humain de Bronfenbrenner propose que de nombreux systèmes interagissent ensemble pour influencer chaque individu. </a:t>
            </a:r>
          </a:p>
        </p:txBody>
      </p:sp>
    </p:spTree>
    <p:extLst>
      <p:ext uri="{BB962C8B-B14F-4D97-AF65-F5344CB8AC3E}">
        <p14:creationId xmlns:p14="http://schemas.microsoft.com/office/powerpoint/2010/main" val="337313855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4263">
              <a:defRPr/>
            </a:pPr>
            <a:endParaRPr lang="fr-CA" noProof="0" dirty="0"/>
          </a:p>
        </p:txBody>
      </p:sp>
      <p:sp>
        <p:nvSpPr>
          <p:cNvPr id="4" name="Slide Number Placeholder 3"/>
          <p:cNvSpPr>
            <a:spLocks noGrp="1"/>
          </p:cNvSpPr>
          <p:nvPr>
            <p:ph type="sldNum" sz="quarter" idx="10"/>
          </p:nvPr>
        </p:nvSpPr>
        <p:spPr/>
        <p:txBody>
          <a:bodyPr/>
          <a:lstStyle/>
          <a:p>
            <a:fld id="{C8D2AA18-9B6D-4545-9C5F-B916C7B5E4EB}" type="slidenum">
              <a:rPr lang="en-CA" smtClean="0"/>
              <a:pPr/>
              <a:t>70</a:t>
            </a:fld>
            <a:endParaRPr lang="en-CA"/>
          </a:p>
        </p:txBody>
      </p:sp>
    </p:spTree>
    <p:extLst>
      <p:ext uri="{BB962C8B-B14F-4D97-AF65-F5344CB8AC3E}">
        <p14:creationId xmlns:p14="http://schemas.microsoft.com/office/powerpoint/2010/main" val="3237681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108">
              <a:defRPr sz="2400">
                <a:solidFill>
                  <a:schemeClr val="tx1"/>
                </a:solidFill>
                <a:latin typeface="Comic Sans MS" pitchFamily="66" charset="0"/>
                <a:ea typeface="MS PGothic" pitchFamily="34" charset="-128"/>
              </a:defRPr>
            </a:lvl1pPr>
            <a:lvl2pPr marL="731286" indent="-281264" defTabSz="914108">
              <a:defRPr sz="2400">
                <a:solidFill>
                  <a:schemeClr val="tx1"/>
                </a:solidFill>
                <a:latin typeface="Comic Sans MS" pitchFamily="66" charset="0"/>
                <a:ea typeface="MS PGothic" pitchFamily="34" charset="-128"/>
              </a:defRPr>
            </a:lvl2pPr>
            <a:lvl3pPr marL="1125055" indent="-225011" defTabSz="914108">
              <a:defRPr sz="2400">
                <a:solidFill>
                  <a:schemeClr val="tx1"/>
                </a:solidFill>
                <a:latin typeface="Comic Sans MS" pitchFamily="66" charset="0"/>
                <a:ea typeface="MS PGothic" pitchFamily="34" charset="-128"/>
              </a:defRPr>
            </a:lvl3pPr>
            <a:lvl4pPr marL="1575077" indent="-225011" defTabSz="914108">
              <a:defRPr sz="2400">
                <a:solidFill>
                  <a:schemeClr val="tx1"/>
                </a:solidFill>
                <a:latin typeface="Comic Sans MS" pitchFamily="66" charset="0"/>
                <a:ea typeface="MS PGothic" pitchFamily="34" charset="-128"/>
              </a:defRPr>
            </a:lvl4pPr>
            <a:lvl5pPr marL="2025099" indent="-225011" defTabSz="914108">
              <a:defRPr sz="2400">
                <a:solidFill>
                  <a:schemeClr val="tx1"/>
                </a:solidFill>
                <a:latin typeface="Comic Sans MS" pitchFamily="66" charset="0"/>
                <a:ea typeface="MS PGothic" pitchFamily="34" charset="-128"/>
              </a:defRPr>
            </a:lvl5pPr>
            <a:lvl6pPr marL="2475121" indent="-225011" defTabSz="914108"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25143" indent="-225011" defTabSz="914108"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375165" indent="-225011" defTabSz="914108"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25187" indent="-225011" defTabSz="914108"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r" defTabSz="914108" rtl="0" eaLnBrk="1" fontAlgn="auto" latinLnBrk="0" hangingPunct="1">
              <a:lnSpc>
                <a:spcPct val="100000"/>
              </a:lnSpc>
              <a:spcBef>
                <a:spcPts val="0"/>
              </a:spcBef>
              <a:spcAft>
                <a:spcPts val="0"/>
              </a:spcAft>
              <a:buClrTx/>
              <a:buSzTx/>
              <a:buFontTx/>
              <a:buNone/>
              <a:tabLst/>
              <a:defRPr/>
            </a:pPr>
            <a:fld id="{6951D6C1-83D8-479B-892A-41B7FA4D1F84}"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rPr>
              <a:pPr marL="0" marR="0" lvl="0" indent="0" algn="r" defTabSz="914108" rtl="0" eaLnBrk="1" fontAlgn="auto" latinLnBrk="0" hangingPunct="1">
                <a:lnSpc>
                  <a:spcPct val="100000"/>
                </a:lnSpc>
                <a:spcBef>
                  <a:spcPts val="0"/>
                </a:spcBef>
                <a:spcAft>
                  <a:spcPts val="0"/>
                </a:spcAft>
                <a:buClrTx/>
                <a:buSzTx/>
                <a:buFontTx/>
                <a:buNone/>
                <a:tabLst/>
                <a:defRPr/>
              </a:pPr>
              <a:t>8</a:t>
            </a:fld>
            <a:endParaRPr kumimoji="0" lang="en-US" altLang="en-US" sz="1200" b="0" i="0" u="none" strike="noStrike" kern="1200" cap="none" spc="0" normalizeH="0" baseline="0" noProof="0" dirty="0">
              <a:ln>
                <a:noFill/>
              </a:ln>
              <a:solidFill>
                <a:prstClr val="black"/>
              </a:solidFill>
              <a:effectLst/>
              <a:uLnTx/>
              <a:uFillTx/>
              <a:latin typeface="Times New Roman" pitchFamily="18" charset="0"/>
              <a:ea typeface="MS PGothic" pitchFamily="34" charset="-128"/>
              <a:cs typeface="+mn-cs"/>
            </a:endParaRPr>
          </a:p>
        </p:txBody>
      </p:sp>
      <p:sp>
        <p:nvSpPr>
          <p:cNvPr id="133122" name="Rectangle 2"/>
          <p:cNvSpPr>
            <a:spLocks noGrp="1" noRot="1" noChangeAspect="1" noChangeArrowheads="1" noTextEdit="1"/>
          </p:cNvSpPr>
          <p:nvPr>
            <p:ph type="sldImg"/>
          </p:nvPr>
        </p:nvSpPr>
        <p:spPr>
          <a:xfrm>
            <a:off x="381000" y="685800"/>
            <a:ext cx="6096000" cy="3429000"/>
          </a:xfrm>
          <a:ln/>
        </p:spPr>
      </p:sp>
      <p:sp>
        <p:nvSpPr>
          <p:cNvPr id="1331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l"/>
            <a:r>
              <a:rPr kumimoji="0" lang="en-CA" sz="1200" b="0" i="0" u="none" strike="noStrike" kern="1200" cap="none" spc="0" normalizeH="0" baseline="0" noProof="0" dirty="0">
                <a:ln>
                  <a:noFill/>
                </a:ln>
                <a:solidFill>
                  <a:sysClr val="window" lastClr="FFFFFF"/>
                </a:solidFill>
                <a:effectLst/>
                <a:uLnTx/>
                <a:uFillTx/>
                <a:latin typeface="Cambria" panose="02040503050406030204" pitchFamily="18" charset="0"/>
              </a:rPr>
              <a:t>Message </a:t>
            </a:r>
            <a:r>
              <a:rPr kumimoji="0" lang="en-CA" sz="1200" b="0" i="0" u="none" strike="noStrike" kern="1200" cap="none" spc="0" normalizeH="0" baseline="0" noProof="0" dirty="0" err="1">
                <a:ln>
                  <a:noFill/>
                </a:ln>
                <a:solidFill>
                  <a:sysClr val="window" lastClr="FFFFFF"/>
                </a:solidFill>
                <a:effectLst/>
                <a:uLnTx/>
                <a:uFillTx/>
                <a:latin typeface="Cambria" panose="02040503050406030204" pitchFamily="18" charset="0"/>
              </a:rPr>
              <a:t>clé</a:t>
            </a:r>
            <a:endParaRPr kumimoji="0" lang="en-CA" sz="1200" b="0" i="0" u="none" strike="noStrike" kern="1200" cap="none" spc="0" normalizeH="0" baseline="0" noProof="0" dirty="0">
              <a:ln>
                <a:noFill/>
              </a:ln>
              <a:solidFill>
                <a:sysClr val="window" lastClr="FFFFFF"/>
              </a:solidFill>
              <a:effectLst/>
              <a:uLnTx/>
              <a:uFillTx/>
              <a:latin typeface="Cambria" panose="02040503050406030204" pitchFamily="18" charset="0"/>
            </a:endParaRPr>
          </a:p>
          <a:p>
            <a:pPr algn="l"/>
            <a:endParaRPr kumimoji="0" lang="en-CA" altLang="en-US" sz="1200" b="0" i="0" u="none" strike="noStrike" kern="1200" cap="none" spc="0" normalizeH="0" baseline="0" noProof="0" dirty="0">
              <a:ln>
                <a:noFill/>
              </a:ln>
              <a:solidFill>
                <a:sysClr val="window" lastClr="FFFFFF"/>
              </a:solidFill>
              <a:effectLst/>
              <a:uLnTx/>
              <a:uFillTx/>
              <a:latin typeface="Cambria" panose="02040503050406030204" pitchFamily="18" charset="0"/>
            </a:endParaRPr>
          </a:p>
          <a:p>
            <a:pPr algn="l"/>
            <a:r>
              <a:rPr lang="fr-FR" altLang="en-US" dirty="0"/>
              <a:t>Le plus longtemps qu’on attend avant d’essayer de changer un trajectoire, le plus d’énergie sera requis pour le changer</a:t>
            </a:r>
          </a:p>
          <a:p>
            <a:pPr algn="l"/>
            <a:br>
              <a:rPr lang="fr-FR" altLang="en-US" dirty="0"/>
            </a:br>
            <a:r>
              <a:rPr lang="fr-FR" altLang="en-US" dirty="0"/>
              <a:t>Un effort apporté dans les 1ères années, lorsque les systèmes neuronaux sont les plus malléables et sensibles aux changements, peut avoir un grand impact positif à long-terme</a:t>
            </a:r>
          </a:p>
        </p:txBody>
      </p:sp>
    </p:spTree>
    <p:extLst>
      <p:ext uri="{BB962C8B-B14F-4D97-AF65-F5344CB8AC3E}">
        <p14:creationId xmlns:p14="http://schemas.microsoft.com/office/powerpoint/2010/main" val="4166803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p:txBody>
          <a:bodyPr/>
          <a:lstStyle>
            <a:lvl1pPr defTabSz="923996">
              <a:defRPr sz="2400">
                <a:solidFill>
                  <a:schemeClr val="tx1"/>
                </a:solidFill>
                <a:latin typeface="Comic Sans MS" pitchFamily="66" charset="0"/>
                <a:ea typeface="ＭＳ Ｐゴシック" pitchFamily="6" charset="-128"/>
              </a:defRPr>
            </a:lvl1pPr>
            <a:lvl2pPr marL="739196" indent="-284306" defTabSz="923996">
              <a:defRPr sz="2400">
                <a:solidFill>
                  <a:schemeClr val="tx1"/>
                </a:solidFill>
                <a:latin typeface="Comic Sans MS" pitchFamily="66" charset="0"/>
                <a:ea typeface="ＭＳ Ｐゴシック" pitchFamily="6" charset="-128"/>
              </a:defRPr>
            </a:lvl2pPr>
            <a:lvl3pPr marL="1137225" indent="-227444" defTabSz="923996">
              <a:defRPr sz="2400">
                <a:solidFill>
                  <a:schemeClr val="tx1"/>
                </a:solidFill>
                <a:latin typeface="Comic Sans MS" pitchFamily="66" charset="0"/>
                <a:ea typeface="ＭＳ Ｐゴシック" pitchFamily="6" charset="-128"/>
              </a:defRPr>
            </a:lvl3pPr>
            <a:lvl4pPr marL="1592115" indent="-227444" defTabSz="923996">
              <a:defRPr sz="2400">
                <a:solidFill>
                  <a:schemeClr val="tx1"/>
                </a:solidFill>
                <a:latin typeface="Comic Sans MS" pitchFamily="66" charset="0"/>
                <a:ea typeface="ＭＳ Ｐゴシック" pitchFamily="6" charset="-128"/>
              </a:defRPr>
            </a:lvl4pPr>
            <a:lvl5pPr marL="2047005" indent="-227444" defTabSz="923996">
              <a:defRPr sz="2400">
                <a:solidFill>
                  <a:schemeClr val="tx1"/>
                </a:solidFill>
                <a:latin typeface="Comic Sans MS" pitchFamily="66" charset="0"/>
                <a:ea typeface="ＭＳ Ｐゴシック" pitchFamily="6" charset="-128"/>
              </a:defRPr>
            </a:lvl5pPr>
            <a:lvl6pPr marL="2501895" indent="-227444" defTabSz="923996" eaLnBrk="0" fontAlgn="base" hangingPunct="0">
              <a:spcBef>
                <a:spcPct val="0"/>
              </a:spcBef>
              <a:spcAft>
                <a:spcPct val="0"/>
              </a:spcAft>
              <a:defRPr sz="2400">
                <a:solidFill>
                  <a:schemeClr val="tx1"/>
                </a:solidFill>
                <a:latin typeface="Comic Sans MS" pitchFamily="66" charset="0"/>
                <a:ea typeface="ＭＳ Ｐゴシック" pitchFamily="6" charset="-128"/>
              </a:defRPr>
            </a:lvl6pPr>
            <a:lvl7pPr marL="2956786" indent="-227444" defTabSz="923996" eaLnBrk="0" fontAlgn="base" hangingPunct="0">
              <a:spcBef>
                <a:spcPct val="0"/>
              </a:spcBef>
              <a:spcAft>
                <a:spcPct val="0"/>
              </a:spcAft>
              <a:defRPr sz="2400">
                <a:solidFill>
                  <a:schemeClr val="tx1"/>
                </a:solidFill>
                <a:latin typeface="Comic Sans MS" pitchFamily="66" charset="0"/>
                <a:ea typeface="ＭＳ Ｐゴシック" pitchFamily="6" charset="-128"/>
              </a:defRPr>
            </a:lvl7pPr>
            <a:lvl8pPr marL="3411676" indent="-227444" defTabSz="923996" eaLnBrk="0" fontAlgn="base" hangingPunct="0">
              <a:spcBef>
                <a:spcPct val="0"/>
              </a:spcBef>
              <a:spcAft>
                <a:spcPct val="0"/>
              </a:spcAft>
              <a:defRPr sz="2400">
                <a:solidFill>
                  <a:schemeClr val="tx1"/>
                </a:solidFill>
                <a:latin typeface="Comic Sans MS" pitchFamily="66" charset="0"/>
                <a:ea typeface="ＭＳ Ｐゴシック" pitchFamily="6" charset="-128"/>
              </a:defRPr>
            </a:lvl8pPr>
            <a:lvl9pPr marL="3866566" indent="-227444" defTabSz="923996" eaLnBrk="0" fontAlgn="base" hangingPunct="0">
              <a:spcBef>
                <a:spcPct val="0"/>
              </a:spcBef>
              <a:spcAft>
                <a:spcPct val="0"/>
              </a:spcAft>
              <a:defRPr sz="2400">
                <a:solidFill>
                  <a:schemeClr val="tx1"/>
                </a:solidFill>
                <a:latin typeface="Comic Sans MS" pitchFamily="66" charset="0"/>
                <a:ea typeface="ＭＳ Ｐゴシック" pitchFamily="6" charset="-128"/>
              </a:defRPr>
            </a:lvl9pPr>
          </a:lstStyle>
          <a:p>
            <a:fld id="{56C537AE-0D06-405C-9E78-5478003C6E46}" type="slidenum">
              <a:rPr lang="en-US" altLang="en-US" smtClean="0"/>
              <a:pPr/>
              <a:t>9</a:t>
            </a:fld>
            <a:endParaRPr lang="en-US" altLang="en-US" dirty="0"/>
          </a:p>
        </p:txBody>
      </p:sp>
      <p:sp>
        <p:nvSpPr>
          <p:cNvPr id="101379" name="Rectangle 3"/>
          <p:cNvSpPr>
            <a:spLocks noGrp="1" noChangeArrowheads="1"/>
          </p:cNvSpPr>
          <p:nvPr>
            <p:ph type="body" idx="1"/>
          </p:nvPr>
        </p:nvSpPr>
        <p:spPr/>
        <p:txBody>
          <a:bodyPr/>
          <a:lstStyle/>
          <a:p>
            <a:r>
              <a:rPr lang="fr-CA" altLang="en-US" baseline="0" noProof="0" dirty="0">
                <a:solidFill>
                  <a:schemeClr val="accent4">
                    <a:lumMod val="10000"/>
                  </a:schemeClr>
                </a:solidFill>
                <a:latin typeface="Times New Roman" panose="02020603050405020304" pitchFamily="18" charset="0"/>
                <a:ea typeface="ＭＳ Ｐゴシック" pitchFamily="6" charset="-128"/>
                <a:cs typeface="Times New Roman" panose="02020603050405020304" pitchFamily="18" charset="0"/>
              </a:rPr>
              <a:t>Vous vous demandez peut-être, pourquoi est-il important de mesurer la santé développementale des enfants? Parmi plusieurs raisons, il est important parce qu’on a besoin de savoir </a:t>
            </a:r>
            <a:r>
              <a:rPr lang="fr-CA" altLang="en-US" noProof="0" dirty="0">
                <a:solidFill>
                  <a:schemeClr val="accent4">
                    <a:lumMod val="10000"/>
                  </a:schemeClr>
                </a:solidFill>
                <a:latin typeface="Times New Roman" panose="02020603050405020304" pitchFamily="18" charset="0"/>
                <a:ea typeface="ＭＳ Ｐゴシック" pitchFamily="6" charset="-128"/>
                <a:cs typeface="Times New Roman" panose="02020603050405020304" pitchFamily="18" charset="0"/>
              </a:rPr>
              <a:t>l’état développemental</a:t>
            </a:r>
            <a:r>
              <a:rPr lang="fr-CA" altLang="en-US" baseline="0" noProof="0" dirty="0">
                <a:solidFill>
                  <a:schemeClr val="accent4">
                    <a:lumMod val="10000"/>
                  </a:schemeClr>
                </a:solidFill>
                <a:latin typeface="Times New Roman" panose="02020603050405020304" pitchFamily="18" charset="0"/>
                <a:ea typeface="ＭＳ Ｐゴシック" pitchFamily="6" charset="-128"/>
                <a:cs typeface="Times New Roman" panose="02020603050405020304" pitchFamily="18" charset="0"/>
              </a:rPr>
              <a:t> de nos jeunes enfants, on a aussi besoin de savoir si les programmes d’intervention et de prévention aident les enfants et leurs familles. On a </a:t>
            </a:r>
            <a:r>
              <a:rPr lang="fr-CA" altLang="en-US" noProof="0" dirty="0">
                <a:solidFill>
                  <a:schemeClr val="accent4">
                    <a:lumMod val="10000"/>
                  </a:schemeClr>
                </a:solidFill>
                <a:latin typeface="Times New Roman" panose="02020603050405020304" pitchFamily="18" charset="0"/>
                <a:ea typeface="ＭＳ Ｐゴシック" pitchFamily="6" charset="-128"/>
                <a:cs typeface="Times New Roman" panose="02020603050405020304" pitchFamily="18" charset="0"/>
              </a:rPr>
              <a:t>également</a:t>
            </a:r>
            <a:r>
              <a:rPr lang="fr-CA" altLang="en-US" baseline="0" noProof="0" dirty="0">
                <a:solidFill>
                  <a:schemeClr val="accent4">
                    <a:lumMod val="10000"/>
                  </a:schemeClr>
                </a:solidFill>
                <a:latin typeface="Times New Roman" panose="02020603050405020304" pitchFamily="18" charset="0"/>
                <a:ea typeface="ＭＳ Ｐゴシック" pitchFamily="6" charset="-128"/>
                <a:cs typeface="Times New Roman" panose="02020603050405020304" pitchFamily="18" charset="0"/>
              </a:rPr>
              <a:t> </a:t>
            </a:r>
            <a:r>
              <a:rPr lang="fr-CA" altLang="en-US" noProof="0" dirty="0">
                <a:solidFill>
                  <a:schemeClr val="accent4">
                    <a:lumMod val="10000"/>
                  </a:schemeClr>
                </a:solidFill>
                <a:latin typeface="Times New Roman" panose="02020603050405020304" pitchFamily="18" charset="0"/>
                <a:ea typeface="ＭＳ Ｐゴシック" pitchFamily="6" charset="-128"/>
                <a:cs typeface="Times New Roman" panose="02020603050405020304" pitchFamily="18" charset="0"/>
              </a:rPr>
              <a:t>besoin de savoir si les programmes aident ceux et celles avec le plus grand besoin</a:t>
            </a:r>
            <a:r>
              <a:rPr lang="fr-CA" altLang="en-US" baseline="0" noProof="0" dirty="0">
                <a:solidFill>
                  <a:schemeClr val="accent4">
                    <a:lumMod val="10000"/>
                  </a:schemeClr>
                </a:solidFill>
                <a:latin typeface="Times New Roman" panose="02020603050405020304" pitchFamily="18" charset="0"/>
                <a:ea typeface="ＭＳ Ｐゴシック" pitchFamily="6" charset="-128"/>
                <a:cs typeface="Times New Roman" panose="02020603050405020304" pitchFamily="18" charset="0"/>
              </a:rPr>
              <a:t> et finalement, on a besoin de savoir si on fait une différence dans la vie des enfants. </a:t>
            </a:r>
            <a:endParaRPr lang="fr-CA" altLang="en-US" noProof="0" dirty="0">
              <a:solidFill>
                <a:schemeClr val="accent4">
                  <a:lumMod val="10000"/>
                </a:schemeClr>
              </a:solidFill>
              <a:latin typeface="Times New Roman" panose="02020603050405020304" pitchFamily="18" charset="0"/>
              <a:ea typeface="ＭＳ Ｐゴシック" pitchFamily="6" charset="-128"/>
              <a:cs typeface="Times New Roman" panose="02020603050405020304" pitchFamily="18" charset="0"/>
            </a:endParaRPr>
          </a:p>
          <a:p>
            <a:endParaRPr lang="en-US" altLang="en-US" dirty="0"/>
          </a:p>
          <a:p>
            <a:endParaRPr lang="en-CA" altLang="en-US" dirty="0"/>
          </a:p>
        </p:txBody>
      </p:sp>
      <p:sp>
        <p:nvSpPr>
          <p:cNvPr id="10" name="Slide Image Placeholder 9"/>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156131003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9.xml"/><Relationship Id="rId5" Type="http://schemas.openxmlformats.org/officeDocument/2006/relationships/image" Target="../media/image3.png"/><Relationship Id="rId4" Type="http://schemas.openxmlformats.org/officeDocument/2006/relationships/image" Target="../media/image10.jpe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050" name="Picture 2" descr="C:\Users\Caroline\Downloads\FreeGreatPicture.com-30914-child.jpg"/>
          <p:cNvPicPr>
            <a:picLocks noChangeAspect="1" noChangeArrowheads="1"/>
          </p:cNvPicPr>
          <p:nvPr userDrawn="1"/>
        </p:nvPicPr>
        <p:blipFill>
          <a:blip r:embed="rId2">
            <a:extLst>
              <a:ext uri="{BEBA8EAE-BF5A-486C-A8C5-ECC9F3942E4B}">
                <a14:imgProps xmlns:a14="http://schemas.microsoft.com/office/drawing/2010/main">
                  <a14:imgLayer r:embed="rId3">
                    <a14:imgEffect>
                      <a14:colorTemperature colorTemp="675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424100" y="-20604"/>
            <a:ext cx="13816911" cy="69059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hasCustomPrompt="1"/>
          </p:nvPr>
        </p:nvSpPr>
        <p:spPr>
          <a:xfrm>
            <a:off x="527382" y="3471144"/>
            <a:ext cx="11137237" cy="1470025"/>
          </a:xfrm>
          <a:solidFill>
            <a:schemeClr val="tx2">
              <a:lumMod val="75000"/>
            </a:schemeClr>
          </a:solidFill>
          <a:ln>
            <a:solidFill>
              <a:schemeClr val="tx2">
                <a:lumMod val="75000"/>
              </a:schemeClr>
            </a:solidFill>
          </a:ln>
        </p:spPr>
        <p:txBody>
          <a:bodyPr>
            <a:normAutofit/>
          </a:bodyPr>
          <a:lstStyle>
            <a:lvl1pPr>
              <a:defRPr sz="4000" b="1" baseline="0">
                <a:solidFill>
                  <a:schemeClr val="bg1"/>
                </a:solidFill>
                <a:latin typeface="Times New Roman" pitchFamily="18" charset="0"/>
                <a:ea typeface="+mj-ea"/>
              </a:defRPr>
            </a:lvl1pPr>
          </a:lstStyle>
          <a:p>
            <a:r>
              <a:rPr lang="en-US" dirty="0"/>
              <a:t>The Early Development Instrument (EDI)</a:t>
            </a:r>
            <a:endParaRPr lang="en-CA" dirty="0"/>
          </a:p>
        </p:txBody>
      </p:sp>
      <p:sp>
        <p:nvSpPr>
          <p:cNvPr id="4" name="Date Placeholder 3"/>
          <p:cNvSpPr>
            <a:spLocks noGrp="1"/>
          </p:cNvSpPr>
          <p:nvPr>
            <p:ph type="dt" sz="half" idx="10"/>
          </p:nvPr>
        </p:nvSpPr>
        <p:spPr/>
        <p:txBody>
          <a:bodyPr/>
          <a:lstStyle/>
          <a:p>
            <a:fld id="{8A5584C8-69BD-4969-96C8-FF28952332A2}" type="datetimeFigureOut">
              <a:rPr lang="en-CA" smtClean="0"/>
              <a:t>2023-01-30</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414D557E-EF4D-4127-B32F-29920112FADD}" type="slidenum">
              <a:rPr lang="en-CA" smtClean="0"/>
              <a:t>‹#›</a:t>
            </a:fld>
            <a:endParaRPr lang="en-CA" dirty="0"/>
          </a:p>
        </p:txBody>
      </p:sp>
      <p:sp>
        <p:nvSpPr>
          <p:cNvPr id="7" name="Freeform 6"/>
          <p:cNvSpPr>
            <a:spLocks/>
          </p:cNvSpPr>
          <p:nvPr userDrawn="1"/>
        </p:nvSpPr>
        <p:spPr bwMode="auto">
          <a:xfrm rot="2281777">
            <a:off x="-83271" y="184952"/>
            <a:ext cx="1975997" cy="943481"/>
          </a:xfrm>
          <a:custGeom>
            <a:avLst/>
            <a:gdLst>
              <a:gd name="T0" fmla="*/ 1536065 w 2755"/>
              <a:gd name="T1" fmla="*/ 598170 h 1929"/>
              <a:gd name="T2" fmla="*/ 1438910 w 2755"/>
              <a:gd name="T3" fmla="*/ 586740 h 1929"/>
              <a:gd name="T4" fmla="*/ 1384300 w 2755"/>
              <a:gd name="T5" fmla="*/ 603885 h 1929"/>
              <a:gd name="T6" fmla="*/ 1381125 w 2755"/>
              <a:gd name="T7" fmla="*/ 749935 h 1929"/>
              <a:gd name="T8" fmla="*/ 1406525 w 2755"/>
              <a:gd name="T9" fmla="*/ 943610 h 1929"/>
              <a:gd name="T10" fmla="*/ 1341755 w 2755"/>
              <a:gd name="T11" fmla="*/ 931545 h 1929"/>
              <a:gd name="T12" fmla="*/ 1199515 w 2755"/>
              <a:gd name="T13" fmla="*/ 914400 h 1929"/>
              <a:gd name="T14" fmla="*/ 1062355 w 2755"/>
              <a:gd name="T15" fmla="*/ 917575 h 1929"/>
              <a:gd name="T16" fmla="*/ 998220 w 2755"/>
              <a:gd name="T17" fmla="*/ 998855 h 1929"/>
              <a:gd name="T18" fmla="*/ 1040765 w 2755"/>
              <a:gd name="T19" fmla="*/ 1156970 h 1929"/>
              <a:gd name="T20" fmla="*/ 951230 w 2755"/>
              <a:gd name="T21" fmla="*/ 1215390 h 1929"/>
              <a:gd name="T22" fmla="*/ 786765 w 2755"/>
              <a:gd name="T23" fmla="*/ 1222375 h 1929"/>
              <a:gd name="T24" fmla="*/ 680085 w 2755"/>
              <a:gd name="T25" fmla="*/ 1193165 h 1929"/>
              <a:gd name="T26" fmla="*/ 694055 w 2755"/>
              <a:gd name="T27" fmla="*/ 1033780 h 1929"/>
              <a:gd name="T28" fmla="*/ 676275 w 2755"/>
              <a:gd name="T29" fmla="*/ 923290 h 1929"/>
              <a:gd name="T30" fmla="*/ 542925 w 2755"/>
              <a:gd name="T31" fmla="*/ 911860 h 1929"/>
              <a:gd name="T32" fmla="*/ 394970 w 2755"/>
              <a:gd name="T33" fmla="*/ 927100 h 1929"/>
              <a:gd name="T34" fmla="*/ 345440 w 2755"/>
              <a:gd name="T35" fmla="*/ 924560 h 1929"/>
              <a:gd name="T36" fmla="*/ 374015 w 2755"/>
              <a:gd name="T37" fmla="*/ 708025 h 1929"/>
              <a:gd name="T38" fmla="*/ 344805 w 2755"/>
              <a:gd name="T39" fmla="*/ 609600 h 1929"/>
              <a:gd name="T40" fmla="*/ 307340 w 2755"/>
              <a:gd name="T41" fmla="*/ 603885 h 1929"/>
              <a:gd name="T42" fmla="*/ 227330 w 2755"/>
              <a:gd name="T43" fmla="*/ 624840 h 1929"/>
              <a:gd name="T44" fmla="*/ 85090 w 2755"/>
              <a:gd name="T45" fmla="*/ 635635 h 1929"/>
              <a:gd name="T46" fmla="*/ 6985 w 2755"/>
              <a:gd name="T47" fmla="*/ 542290 h 1929"/>
              <a:gd name="T48" fmla="*/ 9525 w 2755"/>
              <a:gd name="T49" fmla="*/ 404495 h 1929"/>
              <a:gd name="T50" fmla="*/ 69850 w 2755"/>
              <a:gd name="T51" fmla="*/ 318770 h 1929"/>
              <a:gd name="T52" fmla="*/ 161925 w 2755"/>
              <a:gd name="T53" fmla="*/ 314960 h 1929"/>
              <a:gd name="T54" fmla="*/ 260985 w 2755"/>
              <a:gd name="T55" fmla="*/ 337820 h 1929"/>
              <a:gd name="T56" fmla="*/ 342900 w 2755"/>
              <a:gd name="T57" fmla="*/ 327660 h 1929"/>
              <a:gd name="T58" fmla="*/ 347345 w 2755"/>
              <a:gd name="T59" fmla="*/ 123190 h 1929"/>
              <a:gd name="T60" fmla="*/ 326390 w 2755"/>
              <a:gd name="T61" fmla="*/ 48260 h 1929"/>
              <a:gd name="T62" fmla="*/ 365760 w 2755"/>
              <a:gd name="T63" fmla="*/ 39370 h 1929"/>
              <a:gd name="T64" fmla="*/ 434975 w 2755"/>
              <a:gd name="T65" fmla="*/ 26035 h 1929"/>
              <a:gd name="T66" fmla="*/ 518160 w 2755"/>
              <a:gd name="T67" fmla="*/ 13335 h 1929"/>
              <a:gd name="T68" fmla="*/ 596900 w 2755"/>
              <a:gd name="T69" fmla="*/ 6985 h 1929"/>
              <a:gd name="T70" fmla="*/ 664210 w 2755"/>
              <a:gd name="T71" fmla="*/ 8890 h 1929"/>
              <a:gd name="T72" fmla="*/ 709930 w 2755"/>
              <a:gd name="T73" fmla="*/ 23495 h 1929"/>
              <a:gd name="T74" fmla="*/ 726440 w 2755"/>
              <a:gd name="T75" fmla="*/ 92710 h 1929"/>
              <a:gd name="T76" fmla="*/ 696595 w 2755"/>
              <a:gd name="T77" fmla="*/ 192405 h 1929"/>
              <a:gd name="T78" fmla="*/ 695960 w 2755"/>
              <a:gd name="T79" fmla="*/ 305435 h 1929"/>
              <a:gd name="T80" fmla="*/ 777875 w 2755"/>
              <a:gd name="T81" fmla="*/ 389255 h 1929"/>
              <a:gd name="T82" fmla="*/ 905510 w 2755"/>
              <a:gd name="T83" fmla="*/ 402590 h 1929"/>
              <a:gd name="T84" fmla="*/ 1016635 w 2755"/>
              <a:gd name="T85" fmla="*/ 364490 h 1929"/>
              <a:gd name="T86" fmla="*/ 1060450 w 2755"/>
              <a:gd name="T87" fmla="*/ 214630 h 1929"/>
              <a:gd name="T88" fmla="*/ 1008380 w 2755"/>
              <a:gd name="T89" fmla="*/ 23495 h 1929"/>
              <a:gd name="T90" fmla="*/ 1105535 w 2755"/>
              <a:gd name="T91" fmla="*/ 0 h 1929"/>
              <a:gd name="T92" fmla="*/ 1294130 w 2755"/>
              <a:gd name="T93" fmla="*/ 13970 h 1929"/>
              <a:gd name="T94" fmla="*/ 1421765 w 2755"/>
              <a:gd name="T95" fmla="*/ 31750 h 1929"/>
              <a:gd name="T96" fmla="*/ 1411605 w 2755"/>
              <a:gd name="T97" fmla="*/ 161925 h 1929"/>
              <a:gd name="T98" fmla="*/ 1398270 w 2755"/>
              <a:gd name="T99" fmla="*/ 345440 h 1929"/>
              <a:gd name="T100" fmla="*/ 1443990 w 2755"/>
              <a:gd name="T101" fmla="*/ 367030 h 1929"/>
              <a:gd name="T102" fmla="*/ 1537335 w 2755"/>
              <a:gd name="T103" fmla="*/ 353695 h 1929"/>
              <a:gd name="T104" fmla="*/ 1654810 w 2755"/>
              <a:gd name="T105" fmla="*/ 318770 h 1929"/>
              <a:gd name="T106" fmla="*/ 1737995 w 2755"/>
              <a:gd name="T107" fmla="*/ 374650 h 1929"/>
              <a:gd name="T108" fmla="*/ 1740535 w 2755"/>
              <a:gd name="T109" fmla="*/ 522605 h 1929"/>
              <a:gd name="T110" fmla="*/ 1662430 w 2755"/>
              <a:gd name="T111" fmla="*/ 617220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CA" sz="1800" dirty="0"/>
          </a:p>
        </p:txBody>
      </p:sp>
      <p:pic>
        <p:nvPicPr>
          <p:cNvPr id="8" name="Picture 7"/>
          <p:cNvPicPr/>
          <p:nvPr userDrawn="1"/>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58395" y="44624"/>
            <a:ext cx="1457285" cy="576064"/>
          </a:xfrm>
          <a:prstGeom prst="rect">
            <a:avLst/>
          </a:prstGeom>
          <a:noFill/>
          <a:ln>
            <a:noFill/>
          </a:ln>
        </p:spPr>
      </p:pic>
      <p:pic>
        <p:nvPicPr>
          <p:cNvPr id="10" name="Picture 12"/>
          <p:cNvPicPr>
            <a:picLocks noChangeAspect="1" noChangeArrowheads="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8592278" y="-20604"/>
            <a:ext cx="3873500" cy="752475"/>
          </a:xfrm>
          <a:prstGeom prst="rect">
            <a:avLst/>
          </a:prstGeom>
          <a:noFill/>
          <a:effectLst>
            <a:outerShdw blurRad="50800" dist="50800" sx="1000" sy="1000" algn="ctr" rotWithShape="0">
              <a:srgbClr val="000000"/>
            </a:outerShdw>
          </a:effectLst>
        </p:spPr>
      </p:pic>
      <p:sp>
        <p:nvSpPr>
          <p:cNvPr id="3" name="Subtitle 2"/>
          <p:cNvSpPr>
            <a:spLocks noGrp="1"/>
          </p:cNvSpPr>
          <p:nvPr>
            <p:ph type="subTitle" idx="1"/>
          </p:nvPr>
        </p:nvSpPr>
        <p:spPr>
          <a:xfrm>
            <a:off x="1828800" y="5254352"/>
            <a:ext cx="8534400" cy="1126976"/>
          </a:xfrm>
          <a:solidFill>
            <a:schemeClr val="tx2">
              <a:lumMod val="75000"/>
            </a:schemeClr>
          </a:solidFill>
          <a:ln>
            <a:solidFill>
              <a:schemeClr val="tx2">
                <a:lumMod val="75000"/>
              </a:schemeClr>
            </a:solidFill>
          </a:ln>
        </p:spPr>
        <p:txBody>
          <a:bodyPr/>
          <a:lstStyle>
            <a:lvl1pPr marL="0" marR="0" indent="0" algn="ctr" defTabSz="914400" rtl="0" eaLnBrk="1" fontAlgn="auto" latinLnBrk="0" hangingPunct="1">
              <a:lnSpc>
                <a:spcPct val="100000"/>
              </a:lnSpc>
              <a:spcBef>
                <a:spcPct val="20000"/>
              </a:spcBef>
              <a:spcAft>
                <a:spcPts val="0"/>
              </a:spcAft>
              <a:buClrTx/>
              <a:buSzTx/>
              <a:buFont typeface="Arial" pitchFamily="34" charset="0"/>
              <a:buNone/>
              <a:tabLst/>
              <a:defRPr b="1" baseline="0">
                <a:solidFill>
                  <a:schemeClr val="bg1"/>
                </a:solidFill>
                <a:latin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CA" dirty="0"/>
          </a:p>
        </p:txBody>
      </p:sp>
    </p:spTree>
    <p:extLst>
      <p:ext uri="{BB962C8B-B14F-4D97-AF65-F5344CB8AC3E}">
        <p14:creationId xmlns:p14="http://schemas.microsoft.com/office/powerpoint/2010/main" val="1969306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E4870989-907E-468C-86B3-0B1FFF8C15C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3463785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5584C8-69BD-4969-96C8-FF28952332A2}" type="datetimeFigureOut">
              <a:rPr lang="en-CA" smtClean="0"/>
              <a:pPr/>
              <a:t>2023-01-30</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414D557E-EF4D-4127-B32F-29920112FADD}" type="slidenum">
              <a:rPr lang="en-CA" smtClean="0"/>
              <a:pPr/>
              <a:t>‹#›</a:t>
            </a:fld>
            <a:endParaRPr lang="en-CA"/>
          </a:p>
        </p:txBody>
      </p:sp>
      <p:sp>
        <p:nvSpPr>
          <p:cNvPr id="5" name="Freeform 4"/>
          <p:cNvSpPr>
            <a:spLocks/>
          </p:cNvSpPr>
          <p:nvPr userDrawn="1"/>
        </p:nvSpPr>
        <p:spPr bwMode="auto">
          <a:xfrm rot="2281777">
            <a:off x="-192568" y="241299"/>
            <a:ext cx="1856431" cy="830784"/>
          </a:xfrm>
          <a:custGeom>
            <a:avLst/>
            <a:gdLst>
              <a:gd name="T0" fmla="*/ 1536065 w 2755"/>
              <a:gd name="T1" fmla="*/ 598170 h 1929"/>
              <a:gd name="T2" fmla="*/ 1438910 w 2755"/>
              <a:gd name="T3" fmla="*/ 586740 h 1929"/>
              <a:gd name="T4" fmla="*/ 1384300 w 2755"/>
              <a:gd name="T5" fmla="*/ 603885 h 1929"/>
              <a:gd name="T6" fmla="*/ 1381125 w 2755"/>
              <a:gd name="T7" fmla="*/ 749935 h 1929"/>
              <a:gd name="T8" fmla="*/ 1406525 w 2755"/>
              <a:gd name="T9" fmla="*/ 943610 h 1929"/>
              <a:gd name="T10" fmla="*/ 1341755 w 2755"/>
              <a:gd name="T11" fmla="*/ 931545 h 1929"/>
              <a:gd name="T12" fmla="*/ 1199515 w 2755"/>
              <a:gd name="T13" fmla="*/ 914400 h 1929"/>
              <a:gd name="T14" fmla="*/ 1062355 w 2755"/>
              <a:gd name="T15" fmla="*/ 917575 h 1929"/>
              <a:gd name="T16" fmla="*/ 998220 w 2755"/>
              <a:gd name="T17" fmla="*/ 998855 h 1929"/>
              <a:gd name="T18" fmla="*/ 1040765 w 2755"/>
              <a:gd name="T19" fmla="*/ 1156970 h 1929"/>
              <a:gd name="T20" fmla="*/ 951230 w 2755"/>
              <a:gd name="T21" fmla="*/ 1215390 h 1929"/>
              <a:gd name="T22" fmla="*/ 786765 w 2755"/>
              <a:gd name="T23" fmla="*/ 1222375 h 1929"/>
              <a:gd name="T24" fmla="*/ 680085 w 2755"/>
              <a:gd name="T25" fmla="*/ 1193165 h 1929"/>
              <a:gd name="T26" fmla="*/ 694055 w 2755"/>
              <a:gd name="T27" fmla="*/ 1033780 h 1929"/>
              <a:gd name="T28" fmla="*/ 676275 w 2755"/>
              <a:gd name="T29" fmla="*/ 923290 h 1929"/>
              <a:gd name="T30" fmla="*/ 542925 w 2755"/>
              <a:gd name="T31" fmla="*/ 911860 h 1929"/>
              <a:gd name="T32" fmla="*/ 394970 w 2755"/>
              <a:gd name="T33" fmla="*/ 927100 h 1929"/>
              <a:gd name="T34" fmla="*/ 345440 w 2755"/>
              <a:gd name="T35" fmla="*/ 924560 h 1929"/>
              <a:gd name="T36" fmla="*/ 374015 w 2755"/>
              <a:gd name="T37" fmla="*/ 708025 h 1929"/>
              <a:gd name="T38" fmla="*/ 344805 w 2755"/>
              <a:gd name="T39" fmla="*/ 609600 h 1929"/>
              <a:gd name="T40" fmla="*/ 307340 w 2755"/>
              <a:gd name="T41" fmla="*/ 603885 h 1929"/>
              <a:gd name="T42" fmla="*/ 227330 w 2755"/>
              <a:gd name="T43" fmla="*/ 624840 h 1929"/>
              <a:gd name="T44" fmla="*/ 85090 w 2755"/>
              <a:gd name="T45" fmla="*/ 635635 h 1929"/>
              <a:gd name="T46" fmla="*/ 6985 w 2755"/>
              <a:gd name="T47" fmla="*/ 542290 h 1929"/>
              <a:gd name="T48" fmla="*/ 9525 w 2755"/>
              <a:gd name="T49" fmla="*/ 404495 h 1929"/>
              <a:gd name="T50" fmla="*/ 69850 w 2755"/>
              <a:gd name="T51" fmla="*/ 318770 h 1929"/>
              <a:gd name="T52" fmla="*/ 161925 w 2755"/>
              <a:gd name="T53" fmla="*/ 314960 h 1929"/>
              <a:gd name="T54" fmla="*/ 260985 w 2755"/>
              <a:gd name="T55" fmla="*/ 337820 h 1929"/>
              <a:gd name="T56" fmla="*/ 342900 w 2755"/>
              <a:gd name="T57" fmla="*/ 327660 h 1929"/>
              <a:gd name="T58" fmla="*/ 347345 w 2755"/>
              <a:gd name="T59" fmla="*/ 123190 h 1929"/>
              <a:gd name="T60" fmla="*/ 326390 w 2755"/>
              <a:gd name="T61" fmla="*/ 48260 h 1929"/>
              <a:gd name="T62" fmla="*/ 365760 w 2755"/>
              <a:gd name="T63" fmla="*/ 39370 h 1929"/>
              <a:gd name="T64" fmla="*/ 434975 w 2755"/>
              <a:gd name="T65" fmla="*/ 26035 h 1929"/>
              <a:gd name="T66" fmla="*/ 518160 w 2755"/>
              <a:gd name="T67" fmla="*/ 13335 h 1929"/>
              <a:gd name="T68" fmla="*/ 596900 w 2755"/>
              <a:gd name="T69" fmla="*/ 6985 h 1929"/>
              <a:gd name="T70" fmla="*/ 664210 w 2755"/>
              <a:gd name="T71" fmla="*/ 8890 h 1929"/>
              <a:gd name="T72" fmla="*/ 709930 w 2755"/>
              <a:gd name="T73" fmla="*/ 23495 h 1929"/>
              <a:gd name="T74" fmla="*/ 726440 w 2755"/>
              <a:gd name="T75" fmla="*/ 92710 h 1929"/>
              <a:gd name="T76" fmla="*/ 696595 w 2755"/>
              <a:gd name="T77" fmla="*/ 192405 h 1929"/>
              <a:gd name="T78" fmla="*/ 695960 w 2755"/>
              <a:gd name="T79" fmla="*/ 305435 h 1929"/>
              <a:gd name="T80" fmla="*/ 777875 w 2755"/>
              <a:gd name="T81" fmla="*/ 389255 h 1929"/>
              <a:gd name="T82" fmla="*/ 905510 w 2755"/>
              <a:gd name="T83" fmla="*/ 402590 h 1929"/>
              <a:gd name="T84" fmla="*/ 1016635 w 2755"/>
              <a:gd name="T85" fmla="*/ 364490 h 1929"/>
              <a:gd name="T86" fmla="*/ 1060450 w 2755"/>
              <a:gd name="T87" fmla="*/ 214630 h 1929"/>
              <a:gd name="T88" fmla="*/ 1008380 w 2755"/>
              <a:gd name="T89" fmla="*/ 23495 h 1929"/>
              <a:gd name="T90" fmla="*/ 1105535 w 2755"/>
              <a:gd name="T91" fmla="*/ 0 h 1929"/>
              <a:gd name="T92" fmla="*/ 1294130 w 2755"/>
              <a:gd name="T93" fmla="*/ 13970 h 1929"/>
              <a:gd name="T94" fmla="*/ 1421765 w 2755"/>
              <a:gd name="T95" fmla="*/ 31750 h 1929"/>
              <a:gd name="T96" fmla="*/ 1411605 w 2755"/>
              <a:gd name="T97" fmla="*/ 161925 h 1929"/>
              <a:gd name="T98" fmla="*/ 1398270 w 2755"/>
              <a:gd name="T99" fmla="*/ 345440 h 1929"/>
              <a:gd name="T100" fmla="*/ 1443990 w 2755"/>
              <a:gd name="T101" fmla="*/ 367030 h 1929"/>
              <a:gd name="T102" fmla="*/ 1537335 w 2755"/>
              <a:gd name="T103" fmla="*/ 353695 h 1929"/>
              <a:gd name="T104" fmla="*/ 1654810 w 2755"/>
              <a:gd name="T105" fmla="*/ 318770 h 1929"/>
              <a:gd name="T106" fmla="*/ 1737995 w 2755"/>
              <a:gd name="T107" fmla="*/ 374650 h 1929"/>
              <a:gd name="T108" fmla="*/ 1740535 w 2755"/>
              <a:gd name="T109" fmla="*/ 522605 h 1929"/>
              <a:gd name="T110" fmla="*/ 1662430 w 2755"/>
              <a:gd name="T111" fmla="*/ 617220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CA" sz="1800"/>
          </a:p>
        </p:txBody>
      </p:sp>
      <p:pic>
        <p:nvPicPr>
          <p:cNvPr id="6" name="Picture 5"/>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1478" y="44624"/>
            <a:ext cx="1328785" cy="484634"/>
          </a:xfrm>
          <a:prstGeom prst="rect">
            <a:avLst/>
          </a:prstGeom>
          <a:noFill/>
          <a:ln>
            <a:noFill/>
          </a:ln>
        </p:spPr>
      </p:pic>
    </p:spTree>
    <p:extLst>
      <p:ext uri="{BB962C8B-B14F-4D97-AF65-F5344CB8AC3E}">
        <p14:creationId xmlns:p14="http://schemas.microsoft.com/office/powerpoint/2010/main" val="3049721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fr-CA" noProof="0" dirty="0"/>
              <a:t>Click to </a:t>
            </a:r>
            <a:r>
              <a:rPr lang="fr-CA" noProof="0" dirty="0" err="1"/>
              <a:t>edit</a:t>
            </a:r>
            <a:r>
              <a:rPr lang="fr-CA" noProof="0" dirty="0"/>
              <a:t> Master </a:t>
            </a:r>
            <a:r>
              <a:rPr lang="fr-CA" noProof="0" dirty="0" err="1"/>
              <a:t>title</a:t>
            </a:r>
            <a:r>
              <a:rPr lang="fr-CA" noProof="0" dirty="0"/>
              <a:t>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noProof="0" dirty="0"/>
              <a:t>Click to </a:t>
            </a:r>
            <a:r>
              <a:rPr lang="fr-CA" noProof="0" dirty="0" err="1"/>
              <a:t>edit</a:t>
            </a:r>
            <a:r>
              <a:rPr lang="fr-CA" noProof="0" dirty="0"/>
              <a:t> Master </a:t>
            </a:r>
            <a:r>
              <a:rPr lang="fr-CA" noProof="0" dirty="0" err="1"/>
              <a:t>text</a:t>
            </a:r>
            <a:r>
              <a:rPr lang="fr-CA" noProof="0" dirty="0"/>
              <a:t> styles</a:t>
            </a:r>
          </a:p>
        </p:txBody>
      </p:sp>
      <p:sp>
        <p:nvSpPr>
          <p:cNvPr id="5" name="Date Placeholder 4"/>
          <p:cNvSpPr>
            <a:spLocks noGrp="1"/>
          </p:cNvSpPr>
          <p:nvPr>
            <p:ph type="dt" sz="half" idx="10"/>
          </p:nvPr>
        </p:nvSpPr>
        <p:spPr/>
        <p:txBody>
          <a:bodyPr/>
          <a:lstStyle/>
          <a:p>
            <a:fld id="{8A5584C8-69BD-4969-96C8-FF28952332A2}" type="datetimeFigureOut">
              <a:rPr lang="en-CA" smtClean="0"/>
              <a:pPr/>
              <a:t>2023-01-30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414D557E-EF4D-4127-B32F-29920112FADD}" type="slidenum">
              <a:rPr lang="en-CA" smtClean="0"/>
              <a:pPr/>
              <a:t>‹#›</a:t>
            </a:fld>
            <a:endParaRPr lang="en-CA"/>
          </a:p>
        </p:txBody>
      </p:sp>
      <p:sp>
        <p:nvSpPr>
          <p:cNvPr id="8" name="Freeform 7"/>
          <p:cNvSpPr>
            <a:spLocks/>
          </p:cNvSpPr>
          <p:nvPr userDrawn="1"/>
        </p:nvSpPr>
        <p:spPr bwMode="auto">
          <a:xfrm rot="2281777">
            <a:off x="-192568" y="241299"/>
            <a:ext cx="1856431" cy="830784"/>
          </a:xfrm>
          <a:custGeom>
            <a:avLst/>
            <a:gdLst>
              <a:gd name="T0" fmla="*/ 1536065 w 2755"/>
              <a:gd name="T1" fmla="*/ 598170 h 1929"/>
              <a:gd name="T2" fmla="*/ 1438910 w 2755"/>
              <a:gd name="T3" fmla="*/ 586740 h 1929"/>
              <a:gd name="T4" fmla="*/ 1384300 w 2755"/>
              <a:gd name="T5" fmla="*/ 603885 h 1929"/>
              <a:gd name="T6" fmla="*/ 1381125 w 2755"/>
              <a:gd name="T7" fmla="*/ 749935 h 1929"/>
              <a:gd name="T8" fmla="*/ 1406525 w 2755"/>
              <a:gd name="T9" fmla="*/ 943610 h 1929"/>
              <a:gd name="T10" fmla="*/ 1341755 w 2755"/>
              <a:gd name="T11" fmla="*/ 931545 h 1929"/>
              <a:gd name="T12" fmla="*/ 1199515 w 2755"/>
              <a:gd name="T13" fmla="*/ 914400 h 1929"/>
              <a:gd name="T14" fmla="*/ 1062355 w 2755"/>
              <a:gd name="T15" fmla="*/ 917575 h 1929"/>
              <a:gd name="T16" fmla="*/ 998220 w 2755"/>
              <a:gd name="T17" fmla="*/ 998855 h 1929"/>
              <a:gd name="T18" fmla="*/ 1040765 w 2755"/>
              <a:gd name="T19" fmla="*/ 1156970 h 1929"/>
              <a:gd name="T20" fmla="*/ 951230 w 2755"/>
              <a:gd name="T21" fmla="*/ 1215390 h 1929"/>
              <a:gd name="T22" fmla="*/ 786765 w 2755"/>
              <a:gd name="T23" fmla="*/ 1222375 h 1929"/>
              <a:gd name="T24" fmla="*/ 680085 w 2755"/>
              <a:gd name="T25" fmla="*/ 1193165 h 1929"/>
              <a:gd name="T26" fmla="*/ 694055 w 2755"/>
              <a:gd name="T27" fmla="*/ 1033780 h 1929"/>
              <a:gd name="T28" fmla="*/ 676275 w 2755"/>
              <a:gd name="T29" fmla="*/ 923290 h 1929"/>
              <a:gd name="T30" fmla="*/ 542925 w 2755"/>
              <a:gd name="T31" fmla="*/ 911860 h 1929"/>
              <a:gd name="T32" fmla="*/ 394970 w 2755"/>
              <a:gd name="T33" fmla="*/ 927100 h 1929"/>
              <a:gd name="T34" fmla="*/ 345440 w 2755"/>
              <a:gd name="T35" fmla="*/ 924560 h 1929"/>
              <a:gd name="T36" fmla="*/ 374015 w 2755"/>
              <a:gd name="T37" fmla="*/ 708025 h 1929"/>
              <a:gd name="T38" fmla="*/ 344805 w 2755"/>
              <a:gd name="T39" fmla="*/ 609600 h 1929"/>
              <a:gd name="T40" fmla="*/ 307340 w 2755"/>
              <a:gd name="T41" fmla="*/ 603885 h 1929"/>
              <a:gd name="T42" fmla="*/ 227330 w 2755"/>
              <a:gd name="T43" fmla="*/ 624840 h 1929"/>
              <a:gd name="T44" fmla="*/ 85090 w 2755"/>
              <a:gd name="T45" fmla="*/ 635635 h 1929"/>
              <a:gd name="T46" fmla="*/ 6985 w 2755"/>
              <a:gd name="T47" fmla="*/ 542290 h 1929"/>
              <a:gd name="T48" fmla="*/ 9525 w 2755"/>
              <a:gd name="T49" fmla="*/ 404495 h 1929"/>
              <a:gd name="T50" fmla="*/ 69850 w 2755"/>
              <a:gd name="T51" fmla="*/ 318770 h 1929"/>
              <a:gd name="T52" fmla="*/ 161925 w 2755"/>
              <a:gd name="T53" fmla="*/ 314960 h 1929"/>
              <a:gd name="T54" fmla="*/ 260985 w 2755"/>
              <a:gd name="T55" fmla="*/ 337820 h 1929"/>
              <a:gd name="T56" fmla="*/ 342900 w 2755"/>
              <a:gd name="T57" fmla="*/ 327660 h 1929"/>
              <a:gd name="T58" fmla="*/ 347345 w 2755"/>
              <a:gd name="T59" fmla="*/ 123190 h 1929"/>
              <a:gd name="T60" fmla="*/ 326390 w 2755"/>
              <a:gd name="T61" fmla="*/ 48260 h 1929"/>
              <a:gd name="T62" fmla="*/ 365760 w 2755"/>
              <a:gd name="T63" fmla="*/ 39370 h 1929"/>
              <a:gd name="T64" fmla="*/ 434975 w 2755"/>
              <a:gd name="T65" fmla="*/ 26035 h 1929"/>
              <a:gd name="T66" fmla="*/ 518160 w 2755"/>
              <a:gd name="T67" fmla="*/ 13335 h 1929"/>
              <a:gd name="T68" fmla="*/ 596900 w 2755"/>
              <a:gd name="T69" fmla="*/ 6985 h 1929"/>
              <a:gd name="T70" fmla="*/ 664210 w 2755"/>
              <a:gd name="T71" fmla="*/ 8890 h 1929"/>
              <a:gd name="T72" fmla="*/ 709930 w 2755"/>
              <a:gd name="T73" fmla="*/ 23495 h 1929"/>
              <a:gd name="T74" fmla="*/ 726440 w 2755"/>
              <a:gd name="T75" fmla="*/ 92710 h 1929"/>
              <a:gd name="T76" fmla="*/ 696595 w 2755"/>
              <a:gd name="T77" fmla="*/ 192405 h 1929"/>
              <a:gd name="T78" fmla="*/ 695960 w 2755"/>
              <a:gd name="T79" fmla="*/ 305435 h 1929"/>
              <a:gd name="T80" fmla="*/ 777875 w 2755"/>
              <a:gd name="T81" fmla="*/ 389255 h 1929"/>
              <a:gd name="T82" fmla="*/ 905510 w 2755"/>
              <a:gd name="T83" fmla="*/ 402590 h 1929"/>
              <a:gd name="T84" fmla="*/ 1016635 w 2755"/>
              <a:gd name="T85" fmla="*/ 364490 h 1929"/>
              <a:gd name="T86" fmla="*/ 1060450 w 2755"/>
              <a:gd name="T87" fmla="*/ 214630 h 1929"/>
              <a:gd name="T88" fmla="*/ 1008380 w 2755"/>
              <a:gd name="T89" fmla="*/ 23495 h 1929"/>
              <a:gd name="T90" fmla="*/ 1105535 w 2755"/>
              <a:gd name="T91" fmla="*/ 0 h 1929"/>
              <a:gd name="T92" fmla="*/ 1294130 w 2755"/>
              <a:gd name="T93" fmla="*/ 13970 h 1929"/>
              <a:gd name="T94" fmla="*/ 1421765 w 2755"/>
              <a:gd name="T95" fmla="*/ 31750 h 1929"/>
              <a:gd name="T96" fmla="*/ 1411605 w 2755"/>
              <a:gd name="T97" fmla="*/ 161925 h 1929"/>
              <a:gd name="T98" fmla="*/ 1398270 w 2755"/>
              <a:gd name="T99" fmla="*/ 345440 h 1929"/>
              <a:gd name="T100" fmla="*/ 1443990 w 2755"/>
              <a:gd name="T101" fmla="*/ 367030 h 1929"/>
              <a:gd name="T102" fmla="*/ 1537335 w 2755"/>
              <a:gd name="T103" fmla="*/ 353695 h 1929"/>
              <a:gd name="T104" fmla="*/ 1654810 w 2755"/>
              <a:gd name="T105" fmla="*/ 318770 h 1929"/>
              <a:gd name="T106" fmla="*/ 1737995 w 2755"/>
              <a:gd name="T107" fmla="*/ 374650 h 1929"/>
              <a:gd name="T108" fmla="*/ 1740535 w 2755"/>
              <a:gd name="T109" fmla="*/ 522605 h 1929"/>
              <a:gd name="T110" fmla="*/ 1662430 w 2755"/>
              <a:gd name="T111" fmla="*/ 617220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CA" sz="1800"/>
          </a:p>
        </p:txBody>
      </p:sp>
      <p:pic>
        <p:nvPicPr>
          <p:cNvPr id="9" name="Picture 8"/>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1478" y="44624"/>
            <a:ext cx="1328785" cy="484634"/>
          </a:xfrm>
          <a:prstGeom prst="rect">
            <a:avLst/>
          </a:prstGeom>
          <a:noFill/>
          <a:ln>
            <a:noFill/>
          </a:ln>
        </p:spPr>
      </p:pic>
    </p:spTree>
    <p:extLst>
      <p:ext uri="{BB962C8B-B14F-4D97-AF65-F5344CB8AC3E}">
        <p14:creationId xmlns:p14="http://schemas.microsoft.com/office/powerpoint/2010/main" val="35006128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fr-CA" noProof="0" dirty="0"/>
              <a:t>Click to </a:t>
            </a:r>
            <a:r>
              <a:rPr lang="fr-CA" noProof="0" dirty="0" err="1"/>
              <a:t>edit</a:t>
            </a:r>
            <a:r>
              <a:rPr lang="fr-CA" noProof="0" dirty="0"/>
              <a:t> Master </a:t>
            </a:r>
            <a:r>
              <a:rPr lang="fr-CA" noProof="0" dirty="0" err="1"/>
              <a:t>title</a:t>
            </a:r>
            <a:r>
              <a:rPr lang="fr-CA" noProof="0" dirty="0"/>
              <a:t> style</a:t>
            </a:r>
          </a:p>
        </p:txBody>
      </p:sp>
      <p:sp>
        <p:nvSpPr>
          <p:cNvPr id="3" name="Text Placeholder 2"/>
          <p:cNvSpPr>
            <a:spLocks noGrp="1"/>
          </p:cNvSpPr>
          <p:nvPr>
            <p:ph type="body" sz="half" idx="1"/>
          </p:nvPr>
        </p:nvSpPr>
        <p:spPr>
          <a:xfrm>
            <a:off x="609600" y="1600201"/>
            <a:ext cx="5384800" cy="4530725"/>
          </a:xfrm>
        </p:spPr>
        <p:txBody>
          <a:bodyPr/>
          <a:lstStyle/>
          <a:p>
            <a:pPr lvl="0"/>
            <a:r>
              <a:rPr lang="fr-CA" noProof="0" dirty="0"/>
              <a:t>Click to </a:t>
            </a:r>
            <a:r>
              <a:rPr lang="fr-CA" noProof="0" dirty="0" err="1"/>
              <a:t>edit</a:t>
            </a:r>
            <a:r>
              <a:rPr lang="fr-CA" noProof="0" dirty="0"/>
              <a:t> Master </a:t>
            </a:r>
            <a:r>
              <a:rPr lang="fr-CA" noProof="0" dirty="0" err="1"/>
              <a:t>text</a:t>
            </a:r>
            <a:r>
              <a:rPr lang="fr-CA" noProof="0" dirty="0"/>
              <a:t> styles</a:t>
            </a:r>
          </a:p>
          <a:p>
            <a:pPr lvl="1"/>
            <a:r>
              <a:rPr lang="fr-CA" noProof="0" dirty="0"/>
              <a:t>Second </a:t>
            </a:r>
            <a:r>
              <a:rPr lang="fr-CA" noProof="0" dirty="0" err="1"/>
              <a:t>level</a:t>
            </a:r>
            <a:endParaRPr lang="fr-CA" noProof="0" dirty="0"/>
          </a:p>
          <a:p>
            <a:pPr lvl="2"/>
            <a:r>
              <a:rPr lang="fr-CA" noProof="0" dirty="0" err="1"/>
              <a:t>Third</a:t>
            </a:r>
            <a:r>
              <a:rPr lang="fr-CA" noProof="0" dirty="0"/>
              <a:t> </a:t>
            </a:r>
            <a:r>
              <a:rPr lang="fr-CA" noProof="0" dirty="0" err="1"/>
              <a:t>level</a:t>
            </a:r>
            <a:endParaRPr lang="fr-CA" noProof="0" dirty="0"/>
          </a:p>
          <a:p>
            <a:pPr lvl="3"/>
            <a:r>
              <a:rPr lang="fr-CA" noProof="0" dirty="0" err="1"/>
              <a:t>Fourth</a:t>
            </a:r>
            <a:r>
              <a:rPr lang="fr-CA" noProof="0" dirty="0"/>
              <a:t> </a:t>
            </a:r>
            <a:r>
              <a:rPr lang="fr-CA" noProof="0" dirty="0" err="1"/>
              <a:t>level</a:t>
            </a:r>
            <a:endParaRPr lang="fr-CA" noProof="0" dirty="0"/>
          </a:p>
          <a:p>
            <a:pPr lvl="4"/>
            <a:r>
              <a:rPr lang="fr-CA" noProof="0" dirty="0" err="1"/>
              <a:t>Fifth</a:t>
            </a:r>
            <a:r>
              <a:rPr lang="fr-CA" noProof="0" dirty="0"/>
              <a:t> </a:t>
            </a:r>
            <a:r>
              <a:rPr lang="fr-CA" noProof="0" dirty="0" err="1"/>
              <a:t>leve</a:t>
            </a:r>
            <a:r>
              <a:rPr lang="en-US" dirty="0"/>
              <a:t>l</a:t>
            </a:r>
            <a:endParaRPr lang="en-CA" dirty="0"/>
          </a:p>
        </p:txBody>
      </p:sp>
      <p:sp>
        <p:nvSpPr>
          <p:cNvPr id="4" name="Content Placeholder 3"/>
          <p:cNvSpPr>
            <a:spLocks noGrp="1"/>
          </p:cNvSpPr>
          <p:nvPr>
            <p:ph sz="half" idx="2"/>
          </p:nvPr>
        </p:nvSpPr>
        <p:spPr>
          <a:xfrm>
            <a:off x="6197600" y="1600201"/>
            <a:ext cx="5384800" cy="4530725"/>
          </a:xfrm>
        </p:spPr>
        <p:txBody>
          <a:bodyPr/>
          <a:lstStyle/>
          <a:p>
            <a:pPr lvl="0"/>
            <a:r>
              <a:rPr lang="fr-CA" noProof="0" dirty="0"/>
              <a:t>Click to </a:t>
            </a:r>
            <a:r>
              <a:rPr lang="fr-CA" noProof="0" dirty="0" err="1"/>
              <a:t>edit</a:t>
            </a:r>
            <a:r>
              <a:rPr lang="fr-CA" noProof="0" dirty="0"/>
              <a:t> Master </a:t>
            </a:r>
            <a:r>
              <a:rPr lang="fr-CA" noProof="0" dirty="0" err="1"/>
              <a:t>text</a:t>
            </a:r>
            <a:r>
              <a:rPr lang="fr-CA" noProof="0" dirty="0"/>
              <a:t> styles</a:t>
            </a:r>
          </a:p>
          <a:p>
            <a:pPr lvl="1"/>
            <a:r>
              <a:rPr lang="fr-CA" noProof="0" dirty="0"/>
              <a:t>Second </a:t>
            </a:r>
            <a:r>
              <a:rPr lang="fr-CA" noProof="0" dirty="0" err="1"/>
              <a:t>level</a:t>
            </a:r>
            <a:endParaRPr lang="fr-CA" noProof="0" dirty="0"/>
          </a:p>
          <a:p>
            <a:pPr lvl="2"/>
            <a:r>
              <a:rPr lang="fr-CA" noProof="0" dirty="0" err="1"/>
              <a:t>Third</a:t>
            </a:r>
            <a:r>
              <a:rPr lang="fr-CA" noProof="0" dirty="0"/>
              <a:t> </a:t>
            </a:r>
            <a:r>
              <a:rPr lang="fr-CA" noProof="0" dirty="0" err="1"/>
              <a:t>level</a:t>
            </a:r>
            <a:endParaRPr lang="fr-CA" noProof="0" dirty="0"/>
          </a:p>
          <a:p>
            <a:pPr lvl="3"/>
            <a:r>
              <a:rPr lang="fr-CA" noProof="0" dirty="0" err="1"/>
              <a:t>Fourth</a:t>
            </a:r>
            <a:r>
              <a:rPr lang="fr-CA" noProof="0" dirty="0"/>
              <a:t> </a:t>
            </a:r>
            <a:r>
              <a:rPr lang="fr-CA" noProof="0" dirty="0" err="1"/>
              <a:t>level</a:t>
            </a:r>
            <a:endParaRPr lang="fr-CA" noProof="0" dirty="0"/>
          </a:p>
          <a:p>
            <a:pPr lvl="4"/>
            <a:r>
              <a:rPr lang="fr-CA" noProof="0" dirty="0" err="1"/>
              <a:t>Fifth</a:t>
            </a:r>
            <a:r>
              <a:rPr lang="fr-CA" noProof="0" dirty="0"/>
              <a:t> </a:t>
            </a:r>
            <a:r>
              <a:rPr lang="fr-CA" noProof="0" dirty="0" err="1"/>
              <a:t>level</a:t>
            </a:r>
            <a:endParaRPr lang="fr-CA" noProof="0" dirty="0"/>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5B18BAE3-6B4F-4935-8542-DA697EBDA9E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864857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21171" y="266700"/>
            <a:ext cx="9211733" cy="1104900"/>
          </a:xfrm>
        </p:spPr>
        <p:txBody>
          <a:bodyPr/>
          <a:lstStyle/>
          <a:p>
            <a:r>
              <a:rPr lang="en-GB"/>
              <a:t>Click to edit Master title style</a:t>
            </a:r>
            <a:endParaRPr lang="en-US"/>
          </a:p>
        </p:txBody>
      </p:sp>
      <p:sp>
        <p:nvSpPr>
          <p:cNvPr id="3" name="Chart Placeholder 2"/>
          <p:cNvSpPr>
            <a:spLocks noGrp="1"/>
          </p:cNvSpPr>
          <p:nvPr>
            <p:ph type="chart" idx="1"/>
          </p:nvPr>
        </p:nvSpPr>
        <p:spPr>
          <a:xfrm>
            <a:off x="1333971" y="1676400"/>
            <a:ext cx="9159052" cy="4114800"/>
          </a:xfrm>
        </p:spPr>
        <p:txBody>
          <a:bodyPr/>
          <a:lstStyle/>
          <a:p>
            <a:pPr lvl="0"/>
            <a:endParaRPr lang="en-US" noProof="0"/>
          </a:p>
        </p:txBody>
      </p:sp>
    </p:spTree>
    <p:extLst>
      <p:ext uri="{BB962C8B-B14F-4D97-AF65-F5344CB8AC3E}">
        <p14:creationId xmlns:p14="http://schemas.microsoft.com/office/powerpoint/2010/main" val="312199249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7D24150C-0CA5-4EDE-94AC-A488EEB17178}" type="datetimeFigureOut">
              <a:rPr lang="en-CA" smtClean="0"/>
              <a:t>2023-01-30</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8D3EA435-BBEC-4B5F-A89B-2EAF263880FE}" type="slidenum">
              <a:rPr lang="en-CA" smtClean="0"/>
              <a:t>‹#›</a:t>
            </a:fld>
            <a:endParaRPr lang="en-CA"/>
          </a:p>
        </p:txBody>
      </p:sp>
    </p:spTree>
    <p:extLst>
      <p:ext uri="{BB962C8B-B14F-4D97-AF65-F5344CB8AC3E}">
        <p14:creationId xmlns:p14="http://schemas.microsoft.com/office/powerpoint/2010/main" val="48688778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pic>
        <p:nvPicPr>
          <p:cNvPr id="6" name="Picture 1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a:xfrm>
            <a:off x="13273" y="6104007"/>
            <a:ext cx="3873500" cy="752475"/>
          </a:xfrm>
          <a:prstGeom prst="rect">
            <a:avLst/>
          </a:prstGeom>
          <a:noFill/>
        </p:spPr>
      </p:pic>
      <p:pic>
        <p:nvPicPr>
          <p:cNvPr id="7" name="Picture 1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a:xfrm>
            <a:off x="9846419" y="5980181"/>
            <a:ext cx="2298700" cy="876300"/>
          </a:xfrm>
          <a:prstGeom prst="rect">
            <a:avLst/>
          </a:prstGeom>
          <a:noFill/>
        </p:spPr>
      </p:pic>
    </p:spTree>
    <p:extLst>
      <p:ext uri="{BB962C8B-B14F-4D97-AF65-F5344CB8AC3E}">
        <p14:creationId xmlns:p14="http://schemas.microsoft.com/office/powerpoint/2010/main" val="97221063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endParaRPr lang="en-CA"/>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Content Placeholder 4"/>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1DD9CC72-2D8E-46AC-960A-3E95ECB6D34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18257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77F880D-57E8-4F2F-84C0-6665A06C557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757256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728CDD7A-3A01-4520-92A5-BA8688B2FDF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998678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63B2F39A-CDFC-4464-88BF-E771DB0836B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295552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094C6E12-ACC9-488C-8814-EA9CF1D9F7D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740726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30B69C70-F0D4-47DF-AEB5-7189F26B9642}"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509349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0F2CD09-9A3C-459F-AF98-4BF746340BA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244688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65749017-C62C-4E7B-9D08-7E34FA59AAF4}"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29387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8D85A843-53F5-4590-9960-5AFF1FBD7B2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132723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endParaRPr lang="en-CA"/>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Content Placeholder 4"/>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1DD9CC72-2D8E-46AC-960A-3E95ECB6D34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15939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b="0">
                <a:solidFill>
                  <a:schemeClr val="bg1"/>
                </a:solidFill>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10"/>
          </p:nvPr>
        </p:nvSpPr>
        <p:spPr/>
        <p:txBody>
          <a:bodyPr/>
          <a:lstStyle/>
          <a:p>
            <a:fld id="{8A5584C8-69BD-4969-96C8-FF28952332A2}" type="datetimeFigureOut">
              <a:rPr lang="en-CA" smtClean="0"/>
              <a:t>2023-01-30</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414D557E-EF4D-4127-B32F-29920112FADD}" type="slidenum">
              <a:rPr lang="en-CA" smtClean="0"/>
              <a:t>‹#›</a:t>
            </a:fld>
            <a:endParaRPr lang="en-CA" dirty="0"/>
          </a:p>
        </p:txBody>
      </p:sp>
    </p:spTree>
    <p:extLst>
      <p:ext uri="{BB962C8B-B14F-4D97-AF65-F5344CB8AC3E}">
        <p14:creationId xmlns:p14="http://schemas.microsoft.com/office/powerpoint/2010/main" val="9148047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endParaRPr lang="en-CA"/>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5B18BAE3-6B4F-4935-8542-DA697EBDA9E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288732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Date Placeholder 2"/>
          <p:cNvSpPr>
            <a:spLocks noGrp="1"/>
          </p:cNvSpPr>
          <p:nvPr>
            <p:ph type="dt" sz="half" idx="10"/>
          </p:nvPr>
        </p:nvSpPr>
        <p:spPr>
          <a:xfrm>
            <a:off x="914400" y="6248400"/>
            <a:ext cx="2540000" cy="457200"/>
          </a:xfrm>
        </p:spPr>
        <p:txBody>
          <a:bodyPr/>
          <a:lstStyle>
            <a:lvl1pPr>
              <a:defRPr dirty="0"/>
            </a:lvl1pPr>
          </a:lstStyle>
          <a:p>
            <a:pPr>
              <a:defRPr/>
            </a:pPr>
            <a:endParaRPr lang="en-US" dirty="0">
              <a:solidFill>
                <a:srgbClr val="FFFFFF"/>
              </a:solidFill>
            </a:endParaRPr>
          </a:p>
        </p:txBody>
      </p:sp>
      <p:sp>
        <p:nvSpPr>
          <p:cNvPr id="4" name="Footer Placeholder 3"/>
          <p:cNvSpPr>
            <a:spLocks noGrp="1"/>
          </p:cNvSpPr>
          <p:nvPr>
            <p:ph type="ftr" sz="quarter" idx="11"/>
          </p:nvPr>
        </p:nvSpPr>
        <p:spPr/>
        <p:txBody>
          <a:bodyPr/>
          <a:lstStyle>
            <a:lvl1pPr>
              <a:defRPr dirty="0"/>
            </a:lvl1pPr>
          </a:lstStyle>
          <a:p>
            <a:pPr>
              <a:defRPr/>
            </a:pPr>
            <a:endParaRPr lang="en-US" dirty="0">
              <a:solidFill>
                <a:srgbClr val="FFFFFF"/>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pPr>
              <a:defRPr/>
            </a:pPr>
            <a:fld id="{D3A0A4BA-7072-4A92-BB1C-B7CCC9E4409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16301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F0316F89-091C-4D66-ADBD-A2EB0959704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636490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8D7C683-2910-408D-9201-BCC098783411}"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8398336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606F13D-DF8B-452E-B51B-0BA9990746DC}"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961045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108440F-D446-4199-B316-DCD523A58F64}"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7876199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B753E37-E8D0-40F6-899D-C4D59BD3F8CE}"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217344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A8ED110-9603-4FD6-86A0-72B9E28B3FAC}"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6304359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ECF84481-DC51-4091-93D4-3B5AF4AD5300}"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7647729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0FBEAA0F-7B77-467D-B9FA-509CAE8A3300}"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018265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a:solidFill>
                  <a:schemeClr val="bg1"/>
                </a:solidFill>
              </a:defRPr>
            </a:lvl1pPr>
          </a:lstStyle>
          <a:p>
            <a:r>
              <a:rPr lang="en-US" dirty="0"/>
              <a:t>Click to edit Master title style</a:t>
            </a:r>
            <a:endParaRPr lang="en-CA" dirty="0"/>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8A5584C8-69BD-4969-96C8-FF28952332A2}" type="datetimeFigureOut">
              <a:rPr lang="en-CA" smtClean="0"/>
              <a:t>2023-01-30</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414D557E-EF4D-4127-B32F-29920112FADD}" type="slidenum">
              <a:rPr lang="en-CA" smtClean="0"/>
              <a:t>‹#›</a:t>
            </a:fld>
            <a:endParaRPr lang="en-CA" dirty="0"/>
          </a:p>
        </p:txBody>
      </p:sp>
    </p:spTree>
    <p:extLst>
      <p:ext uri="{BB962C8B-B14F-4D97-AF65-F5344CB8AC3E}">
        <p14:creationId xmlns:p14="http://schemas.microsoft.com/office/powerpoint/2010/main" val="24840045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EF38B02-3C4C-4548-A069-182270E3B9F3}"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1895117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F345150-1502-42C7-AEDA-3D83598AFA5B}"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0666819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D5E6FEA-40A5-49EA-B92F-6AEE20E77734}"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5409128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A8A13B7-D004-49A7-A8E7-6AFA3D505BEF}"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7866424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GB"/>
              <a:t>Click to edit Master title style</a:t>
            </a:r>
            <a:endParaRPr lang="en-US"/>
          </a:p>
        </p:txBody>
      </p:sp>
      <p:sp>
        <p:nvSpPr>
          <p:cNvPr id="3" name="Text Placeholder 2"/>
          <p:cNvSpPr>
            <a:spLocks noGrp="1"/>
          </p:cNvSpPr>
          <p:nvPr>
            <p:ph type="body" sz="half" idx="1"/>
          </p:nvPr>
        </p:nvSpPr>
        <p:spPr>
          <a:xfrm>
            <a:off x="914400" y="1981200"/>
            <a:ext cx="5080000" cy="4114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981200"/>
            <a:ext cx="5080000" cy="4114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81E408F-E233-4B24-9EBF-A2719644D611}"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8736902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GB"/>
              <a:t>Click to edit Master title style</a:t>
            </a:r>
            <a:endParaRPr lang="en-US"/>
          </a:p>
        </p:txBody>
      </p:sp>
      <p:sp>
        <p:nvSpPr>
          <p:cNvPr id="3" name="Chart Placeholder 2"/>
          <p:cNvSpPr>
            <a:spLocks noGrp="1"/>
          </p:cNvSpPr>
          <p:nvPr>
            <p:ph type="chart" idx="1"/>
          </p:nvPr>
        </p:nvSpPr>
        <p:spPr>
          <a:xfrm>
            <a:off x="914400" y="1981200"/>
            <a:ext cx="10363200" cy="4114800"/>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CB00F2C-ED41-43CF-8E1F-BF59D3E5CB35}"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182033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C:\Users\Caroline\Downloads\FreeGreatPicture.com-30914-child.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3333" y="-20638"/>
            <a:ext cx="13815484" cy="690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7"/>
          <p:cNvSpPr>
            <a:spLocks/>
          </p:cNvSpPr>
          <p:nvPr userDrawn="1"/>
        </p:nvSpPr>
        <p:spPr bwMode="auto">
          <a:xfrm rot="2281777">
            <a:off x="-82551" y="185739"/>
            <a:ext cx="1974851" cy="942975"/>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lIns="91388" tIns="45696" rIns="91388" bIns="45696"/>
          <a:lstStyle/>
          <a:p>
            <a:pPr defTabSz="457200"/>
            <a:endParaRPr lang="en-US" sz="1800" dirty="0">
              <a:solidFill>
                <a:prstClr val="black"/>
              </a:solidFill>
            </a:endParaRPr>
          </a:p>
        </p:txBody>
      </p:sp>
      <p:pic>
        <p:nvPicPr>
          <p:cNvPr id="6" name="Picture 8"/>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58951" y="44451"/>
            <a:ext cx="1456267"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p:cNvPicPr>
            <a:picLocks noChangeAspect="1" noChangeArrowheads="1"/>
          </p:cNvPicPr>
          <p:nvPr userDrawn="1"/>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8591551" y="-20638"/>
            <a:ext cx="3873500" cy="752476"/>
          </a:xfrm>
          <a:prstGeom prst="rect">
            <a:avLst/>
          </a:prstGeom>
          <a:noFill/>
          <a:effectLst>
            <a:outerShdw blurRad="50800" dist="50800" sx="1000" sy="1000" algn="ctr" rotWithShape="0">
              <a:srgbClr val="000000"/>
            </a:outerShdw>
          </a:effectLst>
        </p:spPr>
      </p:pic>
      <p:sp>
        <p:nvSpPr>
          <p:cNvPr id="2" name="Title 1"/>
          <p:cNvSpPr>
            <a:spLocks noGrp="1"/>
          </p:cNvSpPr>
          <p:nvPr>
            <p:ph type="ctrTitle"/>
          </p:nvPr>
        </p:nvSpPr>
        <p:spPr>
          <a:xfrm>
            <a:off x="527382" y="3471148"/>
            <a:ext cx="11137237" cy="1470025"/>
          </a:xfrm>
          <a:solidFill>
            <a:schemeClr val="tx2">
              <a:lumMod val="75000"/>
            </a:schemeClr>
          </a:solidFill>
          <a:ln>
            <a:solidFill>
              <a:schemeClr val="tx2">
                <a:lumMod val="75000"/>
              </a:schemeClr>
            </a:solidFill>
          </a:ln>
        </p:spPr>
        <p:txBody>
          <a:bodyPr>
            <a:normAutofit/>
          </a:bodyPr>
          <a:lstStyle>
            <a:lvl1pPr>
              <a:defRPr sz="4000" b="1" baseline="0">
                <a:solidFill>
                  <a:schemeClr val="bg1"/>
                </a:solidFill>
                <a:latin typeface="Times New Roman" pitchFamily="18" charset="0"/>
                <a:ea typeface="+mj-ea"/>
              </a:defRPr>
            </a:lvl1pPr>
          </a:lstStyle>
          <a:p>
            <a:r>
              <a:rPr lang="en-GB"/>
              <a:t>Click to edit Master title style</a:t>
            </a:r>
            <a:endParaRPr lang="en-CA" dirty="0"/>
          </a:p>
        </p:txBody>
      </p:sp>
      <p:sp>
        <p:nvSpPr>
          <p:cNvPr id="3" name="Subtitle 2"/>
          <p:cNvSpPr>
            <a:spLocks noGrp="1"/>
          </p:cNvSpPr>
          <p:nvPr>
            <p:ph type="subTitle" idx="1"/>
          </p:nvPr>
        </p:nvSpPr>
        <p:spPr>
          <a:xfrm>
            <a:off x="1828800" y="5254352"/>
            <a:ext cx="8534400" cy="1126976"/>
          </a:xfrm>
          <a:solidFill>
            <a:schemeClr val="tx2">
              <a:lumMod val="75000"/>
            </a:schemeClr>
          </a:solidFill>
          <a:ln>
            <a:solidFill>
              <a:schemeClr val="tx2">
                <a:lumMod val="75000"/>
              </a:schemeClr>
            </a:solidFill>
          </a:ln>
        </p:spPr>
        <p:txBody>
          <a:bodyPr/>
          <a:lstStyle>
            <a:lvl1pPr marL="0" marR="0" indent="0" algn="ctr" defTabSz="913896" rtl="0" eaLnBrk="1" fontAlgn="auto" latinLnBrk="0" hangingPunct="1">
              <a:lnSpc>
                <a:spcPct val="100000"/>
              </a:lnSpc>
              <a:spcBef>
                <a:spcPct val="20000"/>
              </a:spcBef>
              <a:spcAft>
                <a:spcPts val="0"/>
              </a:spcAft>
              <a:buClrTx/>
              <a:buSzTx/>
              <a:buFont typeface="Arial" pitchFamily="34" charset="0"/>
              <a:buNone/>
              <a:tabLst/>
              <a:defRPr b="1" baseline="0">
                <a:solidFill>
                  <a:schemeClr val="bg1"/>
                </a:solidFill>
                <a:latin typeface="Times New Roman" pitchFamily="18" charset="0"/>
              </a:defRPr>
            </a:lvl1pPr>
            <a:lvl2pPr marL="456948" indent="0" algn="ctr">
              <a:buNone/>
              <a:defRPr>
                <a:solidFill>
                  <a:schemeClr val="tx1">
                    <a:tint val="75000"/>
                  </a:schemeClr>
                </a:solidFill>
              </a:defRPr>
            </a:lvl2pPr>
            <a:lvl3pPr marL="913896" indent="0" algn="ctr">
              <a:buNone/>
              <a:defRPr>
                <a:solidFill>
                  <a:schemeClr val="tx1">
                    <a:tint val="75000"/>
                  </a:schemeClr>
                </a:solidFill>
              </a:defRPr>
            </a:lvl3pPr>
            <a:lvl4pPr marL="1370844" indent="0" algn="ctr">
              <a:buNone/>
              <a:defRPr>
                <a:solidFill>
                  <a:schemeClr val="tx1">
                    <a:tint val="75000"/>
                  </a:schemeClr>
                </a:solidFill>
              </a:defRPr>
            </a:lvl4pPr>
            <a:lvl5pPr marL="1827792" indent="0" algn="ctr">
              <a:buNone/>
              <a:defRPr>
                <a:solidFill>
                  <a:schemeClr val="tx1">
                    <a:tint val="75000"/>
                  </a:schemeClr>
                </a:solidFill>
              </a:defRPr>
            </a:lvl5pPr>
            <a:lvl6pPr marL="2284740" indent="0" algn="ctr">
              <a:buNone/>
              <a:defRPr>
                <a:solidFill>
                  <a:schemeClr val="tx1">
                    <a:tint val="75000"/>
                  </a:schemeClr>
                </a:solidFill>
              </a:defRPr>
            </a:lvl6pPr>
            <a:lvl7pPr marL="2741688" indent="0" algn="ctr">
              <a:buNone/>
              <a:defRPr>
                <a:solidFill>
                  <a:schemeClr val="tx1">
                    <a:tint val="75000"/>
                  </a:schemeClr>
                </a:solidFill>
              </a:defRPr>
            </a:lvl7pPr>
            <a:lvl8pPr marL="3198636" indent="0" algn="ctr">
              <a:buNone/>
              <a:defRPr>
                <a:solidFill>
                  <a:schemeClr val="tx1">
                    <a:tint val="75000"/>
                  </a:schemeClr>
                </a:solidFill>
              </a:defRPr>
            </a:lvl8pPr>
            <a:lvl9pPr marL="3655584" indent="0" algn="ctr">
              <a:buNone/>
              <a:defRPr>
                <a:solidFill>
                  <a:schemeClr val="tx1">
                    <a:tint val="75000"/>
                  </a:schemeClr>
                </a:solidFill>
              </a:defRPr>
            </a:lvl9pPr>
          </a:lstStyle>
          <a:p>
            <a:r>
              <a:rPr lang="en-GB"/>
              <a:t>Click to edit Master subtitle style</a:t>
            </a:r>
            <a:endParaRPr lang="en-CA" dirty="0"/>
          </a:p>
        </p:txBody>
      </p:sp>
      <p:sp>
        <p:nvSpPr>
          <p:cNvPr id="8" name="Date Placeholder 3"/>
          <p:cNvSpPr>
            <a:spLocks noGrp="1"/>
          </p:cNvSpPr>
          <p:nvPr>
            <p:ph type="dt" sz="half" idx="10"/>
          </p:nvPr>
        </p:nvSpPr>
        <p:spPr/>
        <p:txBody>
          <a:bodyPr/>
          <a:lstStyle>
            <a:lvl1pPr defTabSz="914400">
              <a:defRPr/>
            </a:lvl1pPr>
          </a:lstStyle>
          <a:p>
            <a:pPr>
              <a:defRPr/>
            </a:pPr>
            <a:fld id="{ED3B9422-B947-CC48-9DF5-825E9FC24CB6}" type="datetimeFigureOut">
              <a:rPr lang="en-CA"/>
              <a:pPr>
                <a:defRPr/>
              </a:pPr>
              <a:t>2023-01-30</a:t>
            </a:fld>
            <a:endParaRPr lang="en-CA" dirty="0"/>
          </a:p>
        </p:txBody>
      </p:sp>
      <p:sp>
        <p:nvSpPr>
          <p:cNvPr id="9" name="Footer Placeholder 4"/>
          <p:cNvSpPr>
            <a:spLocks noGrp="1"/>
          </p:cNvSpPr>
          <p:nvPr>
            <p:ph type="ftr" sz="quarter" idx="11"/>
          </p:nvPr>
        </p:nvSpPr>
        <p:spPr/>
        <p:txBody>
          <a:bodyPr/>
          <a:lstStyle>
            <a:lvl1pPr defTabSz="914400">
              <a:defRPr/>
            </a:lvl1pPr>
          </a:lstStyle>
          <a:p>
            <a:pPr>
              <a:defRPr/>
            </a:pPr>
            <a:endParaRPr lang="en-CA" dirty="0"/>
          </a:p>
        </p:txBody>
      </p:sp>
      <p:sp>
        <p:nvSpPr>
          <p:cNvPr id="10" name="Slide Number Placeholder 5"/>
          <p:cNvSpPr>
            <a:spLocks noGrp="1"/>
          </p:cNvSpPr>
          <p:nvPr>
            <p:ph type="sldNum" sz="quarter" idx="12"/>
          </p:nvPr>
        </p:nvSpPr>
        <p:spPr/>
        <p:txBody>
          <a:bodyPr/>
          <a:lstStyle>
            <a:lvl1pPr defTabSz="914400">
              <a:defRPr/>
            </a:lvl1pPr>
          </a:lstStyle>
          <a:p>
            <a:pPr>
              <a:defRPr/>
            </a:pPr>
            <a:fld id="{D06A861D-7747-3344-9A5F-6AF8DCD18B4E}" type="slidenum">
              <a:rPr lang="en-CA"/>
              <a:pPr>
                <a:defRPr/>
              </a:pPr>
              <a:t>‹#›</a:t>
            </a:fld>
            <a:endParaRPr lang="en-CA" dirty="0"/>
          </a:p>
        </p:txBody>
      </p:sp>
    </p:spTree>
    <p:extLst>
      <p:ext uri="{BB962C8B-B14F-4D97-AF65-F5344CB8AC3E}">
        <p14:creationId xmlns:p14="http://schemas.microsoft.com/office/powerpoint/2010/main" val="20596496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b="0">
                <a:solidFill>
                  <a:schemeClr val="bg1"/>
                </a:solidFill>
              </a:defRPr>
            </a:lvl1pPr>
          </a:lstStyle>
          <a:p>
            <a:r>
              <a:rPr lang="en-GB"/>
              <a:t>Click to edit Master title style</a:t>
            </a:r>
            <a:endParaRPr lang="en-CA"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dirty="0"/>
          </a:p>
        </p:txBody>
      </p:sp>
      <p:sp>
        <p:nvSpPr>
          <p:cNvPr id="4" name="Date Placeholder 3"/>
          <p:cNvSpPr>
            <a:spLocks noGrp="1"/>
          </p:cNvSpPr>
          <p:nvPr>
            <p:ph type="dt" sz="half" idx="10"/>
          </p:nvPr>
        </p:nvSpPr>
        <p:spPr/>
        <p:txBody>
          <a:bodyPr/>
          <a:lstStyle>
            <a:lvl1pPr defTabSz="914400">
              <a:defRPr/>
            </a:lvl1pPr>
          </a:lstStyle>
          <a:p>
            <a:pPr>
              <a:defRPr/>
            </a:pPr>
            <a:fld id="{F35E8436-57CA-7B4D-8DD3-666C8CC94D34}" type="datetimeFigureOut">
              <a:rPr lang="en-CA"/>
              <a:pPr>
                <a:defRPr/>
              </a:pPr>
              <a:t>2023-01-30</a:t>
            </a:fld>
            <a:endParaRPr lang="en-CA" dirty="0"/>
          </a:p>
        </p:txBody>
      </p:sp>
      <p:sp>
        <p:nvSpPr>
          <p:cNvPr id="5" name="Footer Placeholder 4"/>
          <p:cNvSpPr>
            <a:spLocks noGrp="1"/>
          </p:cNvSpPr>
          <p:nvPr>
            <p:ph type="ftr" sz="quarter" idx="11"/>
          </p:nvPr>
        </p:nvSpPr>
        <p:spPr/>
        <p:txBody>
          <a:bodyPr/>
          <a:lstStyle>
            <a:lvl1pPr defTabSz="914400">
              <a:defRPr/>
            </a:lvl1pPr>
          </a:lstStyle>
          <a:p>
            <a:pPr>
              <a:defRPr/>
            </a:pPr>
            <a:endParaRPr lang="en-CA" dirty="0"/>
          </a:p>
        </p:txBody>
      </p:sp>
      <p:sp>
        <p:nvSpPr>
          <p:cNvPr id="6" name="Slide Number Placeholder 5"/>
          <p:cNvSpPr>
            <a:spLocks noGrp="1"/>
          </p:cNvSpPr>
          <p:nvPr>
            <p:ph type="sldNum" sz="quarter" idx="12"/>
          </p:nvPr>
        </p:nvSpPr>
        <p:spPr/>
        <p:txBody>
          <a:bodyPr/>
          <a:lstStyle>
            <a:lvl1pPr defTabSz="914400">
              <a:defRPr/>
            </a:lvl1pPr>
          </a:lstStyle>
          <a:p>
            <a:pPr>
              <a:defRPr/>
            </a:pPr>
            <a:fld id="{26B31963-1E7A-3C4A-86FE-B140A981BD69}" type="slidenum">
              <a:rPr lang="en-CA"/>
              <a:pPr>
                <a:defRPr/>
              </a:pPr>
              <a:t>‹#›</a:t>
            </a:fld>
            <a:endParaRPr lang="en-CA" dirty="0"/>
          </a:p>
        </p:txBody>
      </p:sp>
    </p:spTree>
    <p:extLst>
      <p:ext uri="{BB962C8B-B14F-4D97-AF65-F5344CB8AC3E}">
        <p14:creationId xmlns:p14="http://schemas.microsoft.com/office/powerpoint/2010/main" val="41589958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b="0">
                <a:solidFill>
                  <a:schemeClr val="bg1"/>
                </a:solidFill>
              </a:defRPr>
            </a:lvl1pPr>
          </a:lstStyle>
          <a:p>
            <a:r>
              <a:rPr lang="en-GB"/>
              <a:t>Click to edit Master title style</a:t>
            </a:r>
            <a:endParaRPr lang="en-CA" dirty="0"/>
          </a:p>
        </p:txBody>
      </p:sp>
      <p:sp>
        <p:nvSpPr>
          <p:cNvPr id="3" name="Content Placeholder 2"/>
          <p:cNvSpPr>
            <a:spLocks noGrp="1"/>
          </p:cNvSpPr>
          <p:nvPr>
            <p:ph idx="1"/>
          </p:nvPr>
        </p:nvSpPr>
        <p:spPr>
          <a:xfrm>
            <a:off x="609600" y="1516333"/>
            <a:ext cx="109728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dirty="0"/>
          </a:p>
        </p:txBody>
      </p:sp>
      <p:sp>
        <p:nvSpPr>
          <p:cNvPr id="4" name="Date Placeholder 3"/>
          <p:cNvSpPr>
            <a:spLocks noGrp="1"/>
          </p:cNvSpPr>
          <p:nvPr>
            <p:ph type="dt" sz="half" idx="10"/>
          </p:nvPr>
        </p:nvSpPr>
        <p:spPr/>
        <p:txBody>
          <a:bodyPr/>
          <a:lstStyle>
            <a:lvl1pPr defTabSz="914400">
              <a:defRPr/>
            </a:lvl1pPr>
          </a:lstStyle>
          <a:p>
            <a:pPr>
              <a:defRPr/>
            </a:pPr>
            <a:fld id="{A76F6879-611D-DA4F-A6F7-1453DDBDA3B9}" type="datetimeFigureOut">
              <a:rPr lang="en-CA"/>
              <a:pPr>
                <a:defRPr/>
              </a:pPr>
              <a:t>2023-01-30</a:t>
            </a:fld>
            <a:endParaRPr lang="en-CA" dirty="0"/>
          </a:p>
        </p:txBody>
      </p:sp>
      <p:sp>
        <p:nvSpPr>
          <p:cNvPr id="5" name="Footer Placeholder 4"/>
          <p:cNvSpPr>
            <a:spLocks noGrp="1"/>
          </p:cNvSpPr>
          <p:nvPr>
            <p:ph type="ftr" sz="quarter" idx="11"/>
          </p:nvPr>
        </p:nvSpPr>
        <p:spPr/>
        <p:txBody>
          <a:bodyPr/>
          <a:lstStyle>
            <a:lvl1pPr defTabSz="914400">
              <a:defRPr/>
            </a:lvl1pPr>
          </a:lstStyle>
          <a:p>
            <a:pPr>
              <a:defRPr/>
            </a:pPr>
            <a:endParaRPr lang="en-CA" dirty="0"/>
          </a:p>
        </p:txBody>
      </p:sp>
      <p:sp>
        <p:nvSpPr>
          <p:cNvPr id="6" name="Slide Number Placeholder 5"/>
          <p:cNvSpPr>
            <a:spLocks noGrp="1"/>
          </p:cNvSpPr>
          <p:nvPr>
            <p:ph type="sldNum" sz="quarter" idx="12"/>
          </p:nvPr>
        </p:nvSpPr>
        <p:spPr/>
        <p:txBody>
          <a:bodyPr/>
          <a:lstStyle>
            <a:lvl1pPr defTabSz="914400">
              <a:defRPr/>
            </a:lvl1pPr>
          </a:lstStyle>
          <a:p>
            <a:pPr>
              <a:defRPr/>
            </a:pPr>
            <a:fld id="{0C300D2F-0576-FD4A-8BF1-64E5A00296D2}" type="slidenum">
              <a:rPr lang="en-CA"/>
              <a:pPr>
                <a:defRPr/>
              </a:pPr>
              <a:t>‹#›</a:t>
            </a:fld>
            <a:endParaRPr lang="en-CA" dirty="0"/>
          </a:p>
        </p:txBody>
      </p:sp>
    </p:spTree>
    <p:extLst>
      <p:ext uri="{BB962C8B-B14F-4D97-AF65-F5344CB8AC3E}">
        <p14:creationId xmlns:p14="http://schemas.microsoft.com/office/powerpoint/2010/main" val="3693353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Freeform 6"/>
          <p:cNvSpPr>
            <a:spLocks/>
          </p:cNvSpPr>
          <p:nvPr userDrawn="1"/>
        </p:nvSpPr>
        <p:spPr bwMode="auto">
          <a:xfrm rot="2281777">
            <a:off x="-16933" y="5797550"/>
            <a:ext cx="1856317" cy="831850"/>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lang="en-US" sz="1800" dirty="0">
              <a:solidFill>
                <a:prstClr val="black"/>
              </a:solidFill>
            </a:endParaRPr>
          </a:p>
        </p:txBody>
      </p:sp>
      <p:pic>
        <p:nvPicPr>
          <p:cNvPr id="5" name="Picture 7" descr="https://usedi.ucla.edu/images/EDI%20Logo.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39384" y="6037264"/>
            <a:ext cx="1005416"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b="0">
                <a:solidFill>
                  <a:schemeClr val="bg1"/>
                </a:solidFill>
              </a:defRPr>
            </a:lvl1pPr>
          </a:lstStyle>
          <a:p>
            <a:r>
              <a:rPr lang="en-GB"/>
              <a:t>Click to edit Master title style</a:t>
            </a:r>
            <a:endParaRPr lang="en-CA" dirty="0"/>
          </a:p>
        </p:txBody>
      </p:sp>
      <p:sp>
        <p:nvSpPr>
          <p:cNvPr id="3" name="Content Placeholder 2"/>
          <p:cNvSpPr>
            <a:spLocks noGrp="1"/>
          </p:cNvSpPr>
          <p:nvPr>
            <p:ph idx="1"/>
          </p:nvPr>
        </p:nvSpPr>
        <p:spPr>
          <a:xfrm>
            <a:off x="609600" y="1516333"/>
            <a:ext cx="109728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dirty="0"/>
          </a:p>
        </p:txBody>
      </p:sp>
      <p:sp>
        <p:nvSpPr>
          <p:cNvPr id="6" name="Date Placeholder 3"/>
          <p:cNvSpPr>
            <a:spLocks noGrp="1"/>
          </p:cNvSpPr>
          <p:nvPr>
            <p:ph type="dt" sz="half" idx="10"/>
          </p:nvPr>
        </p:nvSpPr>
        <p:spPr/>
        <p:txBody>
          <a:bodyPr/>
          <a:lstStyle>
            <a:lvl1pPr defTabSz="914400">
              <a:defRPr/>
            </a:lvl1pPr>
          </a:lstStyle>
          <a:p>
            <a:pPr>
              <a:defRPr/>
            </a:pPr>
            <a:fld id="{D85E814F-7059-1847-9C85-E9A438479360}" type="datetimeFigureOut">
              <a:rPr lang="en-CA"/>
              <a:pPr>
                <a:defRPr/>
              </a:pPr>
              <a:t>2023-01-30</a:t>
            </a:fld>
            <a:endParaRPr lang="en-CA" dirty="0"/>
          </a:p>
        </p:txBody>
      </p:sp>
      <p:sp>
        <p:nvSpPr>
          <p:cNvPr id="7" name="Footer Placeholder 4"/>
          <p:cNvSpPr>
            <a:spLocks noGrp="1"/>
          </p:cNvSpPr>
          <p:nvPr>
            <p:ph type="ftr" sz="quarter" idx="11"/>
          </p:nvPr>
        </p:nvSpPr>
        <p:spPr/>
        <p:txBody>
          <a:bodyPr/>
          <a:lstStyle>
            <a:lvl1pPr defTabSz="914400">
              <a:defRPr/>
            </a:lvl1pPr>
          </a:lstStyle>
          <a:p>
            <a:pPr>
              <a:defRPr/>
            </a:pPr>
            <a:endParaRPr lang="en-CA" dirty="0"/>
          </a:p>
        </p:txBody>
      </p:sp>
      <p:sp>
        <p:nvSpPr>
          <p:cNvPr id="8" name="Slide Number Placeholder 5"/>
          <p:cNvSpPr>
            <a:spLocks noGrp="1"/>
          </p:cNvSpPr>
          <p:nvPr>
            <p:ph type="sldNum" sz="quarter" idx="12"/>
          </p:nvPr>
        </p:nvSpPr>
        <p:spPr/>
        <p:txBody>
          <a:bodyPr/>
          <a:lstStyle>
            <a:lvl1pPr defTabSz="914400">
              <a:defRPr/>
            </a:lvl1pPr>
          </a:lstStyle>
          <a:p>
            <a:pPr>
              <a:defRPr/>
            </a:pPr>
            <a:fld id="{3273E45B-FDEA-C244-9FB9-AA4A14B08F80}" type="slidenum">
              <a:rPr lang="en-CA"/>
              <a:pPr>
                <a:defRPr/>
              </a:pPr>
              <a:t>‹#›</a:t>
            </a:fld>
            <a:endParaRPr lang="en-CA" dirty="0"/>
          </a:p>
        </p:txBody>
      </p:sp>
    </p:spTree>
    <p:extLst>
      <p:ext uri="{BB962C8B-B14F-4D97-AF65-F5344CB8AC3E}">
        <p14:creationId xmlns:p14="http://schemas.microsoft.com/office/powerpoint/2010/main" val="191601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a:solidFill>
                  <a:schemeClr val="bg1"/>
                </a:solidFill>
              </a:defRPr>
            </a:lvl1pPr>
          </a:lstStyle>
          <a:p>
            <a:r>
              <a:rPr lang="en-US" dirty="0"/>
              <a:t>Click to edit Master title style</a:t>
            </a:r>
            <a:endParaRPr lang="en-CA"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8A5584C8-69BD-4969-96C8-FF28952332A2}" type="datetimeFigureOut">
              <a:rPr lang="en-CA" smtClean="0"/>
              <a:t>2023-01-30</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414D557E-EF4D-4127-B32F-29920112FADD}" type="slidenum">
              <a:rPr lang="en-CA" smtClean="0"/>
              <a:t>‹#›</a:t>
            </a:fld>
            <a:endParaRPr lang="en-CA" dirty="0"/>
          </a:p>
        </p:txBody>
      </p:sp>
      <p:sp>
        <p:nvSpPr>
          <p:cNvPr id="10" name="Freeform 9"/>
          <p:cNvSpPr>
            <a:spLocks/>
          </p:cNvSpPr>
          <p:nvPr userDrawn="1"/>
        </p:nvSpPr>
        <p:spPr bwMode="auto">
          <a:xfrm rot="2281777">
            <a:off x="-192568" y="241299"/>
            <a:ext cx="1856431" cy="830784"/>
          </a:xfrm>
          <a:custGeom>
            <a:avLst/>
            <a:gdLst>
              <a:gd name="T0" fmla="*/ 1536065 w 2755"/>
              <a:gd name="T1" fmla="*/ 598170 h 1929"/>
              <a:gd name="T2" fmla="*/ 1438910 w 2755"/>
              <a:gd name="T3" fmla="*/ 586740 h 1929"/>
              <a:gd name="T4" fmla="*/ 1384300 w 2755"/>
              <a:gd name="T5" fmla="*/ 603885 h 1929"/>
              <a:gd name="T6" fmla="*/ 1381125 w 2755"/>
              <a:gd name="T7" fmla="*/ 749935 h 1929"/>
              <a:gd name="T8" fmla="*/ 1406525 w 2755"/>
              <a:gd name="T9" fmla="*/ 943610 h 1929"/>
              <a:gd name="T10" fmla="*/ 1341755 w 2755"/>
              <a:gd name="T11" fmla="*/ 931545 h 1929"/>
              <a:gd name="T12" fmla="*/ 1199515 w 2755"/>
              <a:gd name="T13" fmla="*/ 914400 h 1929"/>
              <a:gd name="T14" fmla="*/ 1062355 w 2755"/>
              <a:gd name="T15" fmla="*/ 917575 h 1929"/>
              <a:gd name="T16" fmla="*/ 998220 w 2755"/>
              <a:gd name="T17" fmla="*/ 998855 h 1929"/>
              <a:gd name="T18" fmla="*/ 1040765 w 2755"/>
              <a:gd name="T19" fmla="*/ 1156970 h 1929"/>
              <a:gd name="T20" fmla="*/ 951230 w 2755"/>
              <a:gd name="T21" fmla="*/ 1215390 h 1929"/>
              <a:gd name="T22" fmla="*/ 786765 w 2755"/>
              <a:gd name="T23" fmla="*/ 1222375 h 1929"/>
              <a:gd name="T24" fmla="*/ 680085 w 2755"/>
              <a:gd name="T25" fmla="*/ 1193165 h 1929"/>
              <a:gd name="T26" fmla="*/ 694055 w 2755"/>
              <a:gd name="T27" fmla="*/ 1033780 h 1929"/>
              <a:gd name="T28" fmla="*/ 676275 w 2755"/>
              <a:gd name="T29" fmla="*/ 923290 h 1929"/>
              <a:gd name="T30" fmla="*/ 542925 w 2755"/>
              <a:gd name="T31" fmla="*/ 911860 h 1929"/>
              <a:gd name="T32" fmla="*/ 394970 w 2755"/>
              <a:gd name="T33" fmla="*/ 927100 h 1929"/>
              <a:gd name="T34" fmla="*/ 345440 w 2755"/>
              <a:gd name="T35" fmla="*/ 924560 h 1929"/>
              <a:gd name="T36" fmla="*/ 374015 w 2755"/>
              <a:gd name="T37" fmla="*/ 708025 h 1929"/>
              <a:gd name="T38" fmla="*/ 344805 w 2755"/>
              <a:gd name="T39" fmla="*/ 609600 h 1929"/>
              <a:gd name="T40" fmla="*/ 307340 w 2755"/>
              <a:gd name="T41" fmla="*/ 603885 h 1929"/>
              <a:gd name="T42" fmla="*/ 227330 w 2755"/>
              <a:gd name="T43" fmla="*/ 624840 h 1929"/>
              <a:gd name="T44" fmla="*/ 85090 w 2755"/>
              <a:gd name="T45" fmla="*/ 635635 h 1929"/>
              <a:gd name="T46" fmla="*/ 6985 w 2755"/>
              <a:gd name="T47" fmla="*/ 542290 h 1929"/>
              <a:gd name="T48" fmla="*/ 9525 w 2755"/>
              <a:gd name="T49" fmla="*/ 404495 h 1929"/>
              <a:gd name="T50" fmla="*/ 69850 w 2755"/>
              <a:gd name="T51" fmla="*/ 318770 h 1929"/>
              <a:gd name="T52" fmla="*/ 161925 w 2755"/>
              <a:gd name="T53" fmla="*/ 314960 h 1929"/>
              <a:gd name="T54" fmla="*/ 260985 w 2755"/>
              <a:gd name="T55" fmla="*/ 337820 h 1929"/>
              <a:gd name="T56" fmla="*/ 342900 w 2755"/>
              <a:gd name="T57" fmla="*/ 327660 h 1929"/>
              <a:gd name="T58" fmla="*/ 347345 w 2755"/>
              <a:gd name="T59" fmla="*/ 123190 h 1929"/>
              <a:gd name="T60" fmla="*/ 326390 w 2755"/>
              <a:gd name="T61" fmla="*/ 48260 h 1929"/>
              <a:gd name="T62" fmla="*/ 365760 w 2755"/>
              <a:gd name="T63" fmla="*/ 39370 h 1929"/>
              <a:gd name="T64" fmla="*/ 434975 w 2755"/>
              <a:gd name="T65" fmla="*/ 26035 h 1929"/>
              <a:gd name="T66" fmla="*/ 518160 w 2755"/>
              <a:gd name="T67" fmla="*/ 13335 h 1929"/>
              <a:gd name="T68" fmla="*/ 596900 w 2755"/>
              <a:gd name="T69" fmla="*/ 6985 h 1929"/>
              <a:gd name="T70" fmla="*/ 664210 w 2755"/>
              <a:gd name="T71" fmla="*/ 8890 h 1929"/>
              <a:gd name="T72" fmla="*/ 709930 w 2755"/>
              <a:gd name="T73" fmla="*/ 23495 h 1929"/>
              <a:gd name="T74" fmla="*/ 726440 w 2755"/>
              <a:gd name="T75" fmla="*/ 92710 h 1929"/>
              <a:gd name="T76" fmla="*/ 696595 w 2755"/>
              <a:gd name="T77" fmla="*/ 192405 h 1929"/>
              <a:gd name="T78" fmla="*/ 695960 w 2755"/>
              <a:gd name="T79" fmla="*/ 305435 h 1929"/>
              <a:gd name="T80" fmla="*/ 777875 w 2755"/>
              <a:gd name="T81" fmla="*/ 389255 h 1929"/>
              <a:gd name="T82" fmla="*/ 905510 w 2755"/>
              <a:gd name="T83" fmla="*/ 402590 h 1929"/>
              <a:gd name="T84" fmla="*/ 1016635 w 2755"/>
              <a:gd name="T85" fmla="*/ 364490 h 1929"/>
              <a:gd name="T86" fmla="*/ 1060450 w 2755"/>
              <a:gd name="T87" fmla="*/ 214630 h 1929"/>
              <a:gd name="T88" fmla="*/ 1008380 w 2755"/>
              <a:gd name="T89" fmla="*/ 23495 h 1929"/>
              <a:gd name="T90" fmla="*/ 1105535 w 2755"/>
              <a:gd name="T91" fmla="*/ 0 h 1929"/>
              <a:gd name="T92" fmla="*/ 1294130 w 2755"/>
              <a:gd name="T93" fmla="*/ 13970 h 1929"/>
              <a:gd name="T94" fmla="*/ 1421765 w 2755"/>
              <a:gd name="T95" fmla="*/ 31750 h 1929"/>
              <a:gd name="T96" fmla="*/ 1411605 w 2755"/>
              <a:gd name="T97" fmla="*/ 161925 h 1929"/>
              <a:gd name="T98" fmla="*/ 1398270 w 2755"/>
              <a:gd name="T99" fmla="*/ 345440 h 1929"/>
              <a:gd name="T100" fmla="*/ 1443990 w 2755"/>
              <a:gd name="T101" fmla="*/ 367030 h 1929"/>
              <a:gd name="T102" fmla="*/ 1537335 w 2755"/>
              <a:gd name="T103" fmla="*/ 353695 h 1929"/>
              <a:gd name="T104" fmla="*/ 1654810 w 2755"/>
              <a:gd name="T105" fmla="*/ 318770 h 1929"/>
              <a:gd name="T106" fmla="*/ 1737995 w 2755"/>
              <a:gd name="T107" fmla="*/ 374650 h 1929"/>
              <a:gd name="T108" fmla="*/ 1740535 w 2755"/>
              <a:gd name="T109" fmla="*/ 522605 h 1929"/>
              <a:gd name="T110" fmla="*/ 1662430 w 2755"/>
              <a:gd name="T111" fmla="*/ 617220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CA" sz="1800" dirty="0"/>
          </a:p>
        </p:txBody>
      </p:sp>
      <p:pic>
        <p:nvPicPr>
          <p:cNvPr id="11" name="Picture 10"/>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1478" y="44624"/>
            <a:ext cx="1328785" cy="484634"/>
          </a:xfrm>
          <a:prstGeom prst="rect">
            <a:avLst/>
          </a:prstGeom>
          <a:noFill/>
          <a:ln>
            <a:noFill/>
          </a:ln>
        </p:spPr>
      </p:pic>
    </p:spTree>
    <p:extLst>
      <p:ext uri="{BB962C8B-B14F-4D97-AF65-F5344CB8AC3E}">
        <p14:creationId xmlns:p14="http://schemas.microsoft.com/office/powerpoint/2010/main" val="17057558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Title 1"/>
          <p:cNvSpPr txBox="1">
            <a:spLocks/>
          </p:cNvSpPr>
          <p:nvPr userDrawn="1"/>
        </p:nvSpPr>
        <p:spPr>
          <a:xfrm>
            <a:off x="609600" y="274638"/>
            <a:ext cx="10972800" cy="1143000"/>
          </a:xfrm>
          <a:prstGeom prst="rect">
            <a:avLst/>
          </a:prstGeom>
          <a:solidFill>
            <a:schemeClr val="tx2">
              <a:lumMod val="75000"/>
            </a:schemeClr>
          </a:solidFill>
          <a:ln>
            <a:solidFill>
              <a:schemeClr val="tx2">
                <a:lumMod val="75000"/>
              </a:schemeClr>
            </a:solidFill>
          </a:ln>
        </p:spPr>
        <p:txBody>
          <a:bodyPr lIns="91388" tIns="45696" rIns="91388" bIns="45696" anchor="ctr">
            <a:normAutofit/>
          </a:bodyPr>
          <a:lstStyle>
            <a:lvl1pPr algn="ctr" defTabSz="913896" rtl="0" eaLnBrk="1" latinLnBrk="0" hangingPunct="1">
              <a:spcBef>
                <a:spcPct val="0"/>
              </a:spcBef>
              <a:buNone/>
              <a:defRPr sz="4400" b="0" kern="1200" baseline="0">
                <a:solidFill>
                  <a:schemeClr val="bg1"/>
                </a:solidFill>
                <a:latin typeface="+mj-lt"/>
                <a:ea typeface="+mj-ea"/>
                <a:cs typeface="+mj-cs"/>
              </a:defRPr>
            </a:lvl1pPr>
          </a:lstStyle>
          <a:p>
            <a:pPr>
              <a:defRPr/>
            </a:pPr>
            <a:r>
              <a:rPr lang="en-US" sz="4400" dirty="0">
                <a:solidFill>
                  <a:prstClr val="white"/>
                </a:solidFill>
              </a:rPr>
              <a:t>Click to edit Master title style</a:t>
            </a:r>
            <a:endParaRPr lang="en-CA" sz="4400" dirty="0">
              <a:solidFill>
                <a:prstClr val="white"/>
              </a:solidFill>
            </a:endParaRPr>
          </a:p>
        </p:txBody>
      </p:sp>
      <p:sp>
        <p:nvSpPr>
          <p:cNvPr id="2" name="Title 1"/>
          <p:cNvSpPr>
            <a:spLocks noGrp="1"/>
          </p:cNvSpPr>
          <p:nvPr>
            <p:ph type="title"/>
          </p:nvPr>
        </p:nvSpPr>
        <p:spPr/>
        <p:txBody>
          <a:bodyPr/>
          <a:lstStyle/>
          <a:p>
            <a:r>
              <a:rPr lang="en-GB"/>
              <a:t>Click to edit Master title style</a:t>
            </a:r>
            <a:endParaRPr lang="en-US"/>
          </a:p>
        </p:txBody>
      </p:sp>
      <p:sp>
        <p:nvSpPr>
          <p:cNvPr id="4" name="Date Placeholder 2"/>
          <p:cNvSpPr>
            <a:spLocks noGrp="1"/>
          </p:cNvSpPr>
          <p:nvPr>
            <p:ph type="dt" sz="half" idx="10"/>
          </p:nvPr>
        </p:nvSpPr>
        <p:spPr/>
        <p:txBody>
          <a:bodyPr/>
          <a:lstStyle>
            <a:lvl1pPr>
              <a:defRPr/>
            </a:lvl1pPr>
          </a:lstStyle>
          <a:p>
            <a:pPr>
              <a:defRPr/>
            </a:pPr>
            <a:fld id="{F0B1F8DF-8B83-3646-8E55-3BE9205B85DD}" type="datetimeFigureOut">
              <a:rPr lang="en-CA"/>
              <a:pPr>
                <a:defRPr/>
              </a:pPr>
              <a:t>2023-01-30</a:t>
            </a:fld>
            <a:endParaRPr lang="en-CA" dirty="0"/>
          </a:p>
        </p:txBody>
      </p:sp>
      <p:sp>
        <p:nvSpPr>
          <p:cNvPr id="5" name="Footer Placeholder 3"/>
          <p:cNvSpPr>
            <a:spLocks noGrp="1"/>
          </p:cNvSpPr>
          <p:nvPr>
            <p:ph type="ftr" sz="quarter" idx="11"/>
          </p:nvPr>
        </p:nvSpPr>
        <p:spPr/>
        <p:txBody>
          <a:bodyPr/>
          <a:lstStyle>
            <a:lvl1pPr>
              <a:defRPr/>
            </a:lvl1pPr>
          </a:lstStyle>
          <a:p>
            <a:pPr>
              <a:defRPr/>
            </a:pPr>
            <a:endParaRPr lang="en-CA" dirty="0"/>
          </a:p>
        </p:txBody>
      </p:sp>
      <p:sp>
        <p:nvSpPr>
          <p:cNvPr id="6" name="Slide Number Placeholder 4"/>
          <p:cNvSpPr>
            <a:spLocks noGrp="1"/>
          </p:cNvSpPr>
          <p:nvPr>
            <p:ph type="sldNum" sz="quarter" idx="12"/>
          </p:nvPr>
        </p:nvSpPr>
        <p:spPr/>
        <p:txBody>
          <a:bodyPr/>
          <a:lstStyle>
            <a:lvl1pPr>
              <a:defRPr/>
            </a:lvl1pPr>
          </a:lstStyle>
          <a:p>
            <a:pPr>
              <a:defRPr/>
            </a:pPr>
            <a:fld id="{9336A702-2A9A-364C-BD4D-415055138397}" type="slidenum">
              <a:rPr lang="en-CA"/>
              <a:pPr>
                <a:defRPr/>
              </a:pPr>
              <a:t>‹#›</a:t>
            </a:fld>
            <a:endParaRPr lang="en-CA" dirty="0"/>
          </a:p>
        </p:txBody>
      </p:sp>
    </p:spTree>
    <p:extLst>
      <p:ext uri="{BB962C8B-B14F-4D97-AF65-F5344CB8AC3E}">
        <p14:creationId xmlns:p14="http://schemas.microsoft.com/office/powerpoint/2010/main" val="33934620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a:solidFill>
                  <a:schemeClr val="bg1"/>
                </a:solidFill>
              </a:defRPr>
            </a:lvl1pPr>
          </a:lstStyle>
          <a:p>
            <a:r>
              <a:rPr lang="en-GB"/>
              <a:t>Click to edit Master title style</a:t>
            </a:r>
            <a:endParaRPr lang="en-CA" dirty="0"/>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a:p>
        </p:txBody>
      </p:sp>
      <p:sp>
        <p:nvSpPr>
          <p:cNvPr id="5" name="Date Placeholder 4"/>
          <p:cNvSpPr>
            <a:spLocks noGrp="1"/>
          </p:cNvSpPr>
          <p:nvPr>
            <p:ph type="dt" sz="half" idx="10"/>
          </p:nvPr>
        </p:nvSpPr>
        <p:spPr/>
        <p:txBody>
          <a:bodyPr/>
          <a:lstStyle>
            <a:lvl1pPr defTabSz="914400">
              <a:defRPr/>
            </a:lvl1pPr>
          </a:lstStyle>
          <a:p>
            <a:pPr>
              <a:defRPr/>
            </a:pPr>
            <a:fld id="{D6060C52-FB4C-0545-80BE-EA4F47A283B3}" type="datetimeFigureOut">
              <a:rPr lang="en-CA"/>
              <a:pPr>
                <a:defRPr/>
              </a:pPr>
              <a:t>2023-01-30</a:t>
            </a:fld>
            <a:endParaRPr lang="en-CA" dirty="0"/>
          </a:p>
        </p:txBody>
      </p:sp>
      <p:sp>
        <p:nvSpPr>
          <p:cNvPr id="6" name="Footer Placeholder 5"/>
          <p:cNvSpPr>
            <a:spLocks noGrp="1"/>
          </p:cNvSpPr>
          <p:nvPr>
            <p:ph type="ftr" sz="quarter" idx="11"/>
          </p:nvPr>
        </p:nvSpPr>
        <p:spPr/>
        <p:txBody>
          <a:bodyPr/>
          <a:lstStyle>
            <a:lvl1pPr defTabSz="914400">
              <a:defRPr/>
            </a:lvl1pPr>
          </a:lstStyle>
          <a:p>
            <a:pPr>
              <a:defRPr/>
            </a:pPr>
            <a:endParaRPr lang="en-CA" dirty="0"/>
          </a:p>
        </p:txBody>
      </p:sp>
      <p:sp>
        <p:nvSpPr>
          <p:cNvPr id="7" name="Slide Number Placeholder 6"/>
          <p:cNvSpPr>
            <a:spLocks noGrp="1"/>
          </p:cNvSpPr>
          <p:nvPr>
            <p:ph type="sldNum" sz="quarter" idx="12"/>
          </p:nvPr>
        </p:nvSpPr>
        <p:spPr/>
        <p:txBody>
          <a:bodyPr/>
          <a:lstStyle>
            <a:lvl1pPr defTabSz="914400">
              <a:defRPr/>
            </a:lvl1pPr>
          </a:lstStyle>
          <a:p>
            <a:pPr>
              <a:defRPr/>
            </a:pPr>
            <a:fld id="{9E0C203C-299B-FF4F-B977-B0163AB3F339}" type="slidenum">
              <a:rPr lang="en-CA"/>
              <a:pPr>
                <a:defRPr/>
              </a:pPr>
              <a:t>‹#›</a:t>
            </a:fld>
            <a:endParaRPr lang="en-CA" dirty="0"/>
          </a:p>
        </p:txBody>
      </p:sp>
    </p:spTree>
    <p:extLst>
      <p:ext uri="{BB962C8B-B14F-4D97-AF65-F5344CB8AC3E}">
        <p14:creationId xmlns:p14="http://schemas.microsoft.com/office/powerpoint/2010/main" val="22279994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Freeform 6"/>
          <p:cNvSpPr>
            <a:spLocks/>
          </p:cNvSpPr>
          <p:nvPr userDrawn="1"/>
        </p:nvSpPr>
        <p:spPr bwMode="auto">
          <a:xfrm rot="2281777">
            <a:off x="-192617" y="241301"/>
            <a:ext cx="1856317" cy="830263"/>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lIns="91388" tIns="45696" rIns="91388" bIns="45696"/>
          <a:lstStyle/>
          <a:p>
            <a:pPr defTabSz="457200"/>
            <a:endParaRPr lang="en-US" sz="1800" dirty="0">
              <a:solidFill>
                <a:prstClr val="black"/>
              </a:solidFill>
            </a:endParaRPr>
          </a:p>
        </p:txBody>
      </p:sp>
      <p:pic>
        <p:nvPicPr>
          <p:cNvPr id="8" name="Picture 7"/>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0651" y="44450"/>
            <a:ext cx="1329267"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a:solidFill>
                  <a:schemeClr val="bg1"/>
                </a:solidFill>
              </a:defRPr>
            </a:lvl1pPr>
          </a:lstStyle>
          <a:p>
            <a:r>
              <a:rPr lang="en-GB"/>
              <a:t>Click to edit Master title style</a:t>
            </a:r>
            <a:endParaRPr lang="en-CA"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baseline="0"/>
            </a:lvl1pPr>
            <a:lvl2pPr marL="456948" indent="0">
              <a:buNone/>
              <a:defRPr sz="2000" b="1"/>
            </a:lvl2pPr>
            <a:lvl3pPr marL="913896" indent="0">
              <a:buNone/>
              <a:defRPr sz="1800" b="1"/>
            </a:lvl3pPr>
            <a:lvl4pPr marL="1370844" indent="0">
              <a:buNone/>
              <a:defRPr sz="1600" b="1"/>
            </a:lvl4pPr>
            <a:lvl5pPr marL="1827792" indent="0">
              <a:buNone/>
              <a:defRPr sz="1600" b="1"/>
            </a:lvl5pPr>
            <a:lvl6pPr marL="2284740" indent="0">
              <a:buNone/>
              <a:defRPr sz="1600" b="1"/>
            </a:lvl6pPr>
            <a:lvl7pPr marL="2741688" indent="0">
              <a:buNone/>
              <a:defRPr sz="1600" b="1"/>
            </a:lvl7pPr>
            <a:lvl8pPr marL="3198636" indent="0">
              <a:buNone/>
              <a:defRPr sz="1600" b="1"/>
            </a:lvl8pPr>
            <a:lvl9pPr marL="3655584"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dirty="0"/>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6948" indent="0">
              <a:buNone/>
              <a:defRPr sz="2000" b="1"/>
            </a:lvl2pPr>
            <a:lvl3pPr marL="913896" indent="0">
              <a:buNone/>
              <a:defRPr sz="1800" b="1"/>
            </a:lvl3pPr>
            <a:lvl4pPr marL="1370844" indent="0">
              <a:buNone/>
              <a:defRPr sz="1600" b="1"/>
            </a:lvl4pPr>
            <a:lvl5pPr marL="1827792" indent="0">
              <a:buNone/>
              <a:defRPr sz="1600" b="1"/>
            </a:lvl5pPr>
            <a:lvl6pPr marL="2284740" indent="0">
              <a:buNone/>
              <a:defRPr sz="1600" b="1"/>
            </a:lvl6pPr>
            <a:lvl7pPr marL="2741688" indent="0">
              <a:buNone/>
              <a:defRPr sz="1600" b="1"/>
            </a:lvl7pPr>
            <a:lvl8pPr marL="3198636" indent="0">
              <a:buNone/>
              <a:defRPr sz="1600" b="1"/>
            </a:lvl8pPr>
            <a:lvl9pPr marL="3655584"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a:p>
        </p:txBody>
      </p:sp>
      <p:sp>
        <p:nvSpPr>
          <p:cNvPr id="9" name="Date Placeholder 6"/>
          <p:cNvSpPr>
            <a:spLocks noGrp="1"/>
          </p:cNvSpPr>
          <p:nvPr>
            <p:ph type="dt" sz="half" idx="10"/>
          </p:nvPr>
        </p:nvSpPr>
        <p:spPr/>
        <p:txBody>
          <a:bodyPr/>
          <a:lstStyle>
            <a:lvl1pPr defTabSz="914400">
              <a:defRPr/>
            </a:lvl1pPr>
          </a:lstStyle>
          <a:p>
            <a:pPr>
              <a:defRPr/>
            </a:pPr>
            <a:fld id="{D2A7F40D-8540-CC4D-93B1-2227CFE52792}" type="datetimeFigureOut">
              <a:rPr lang="en-CA"/>
              <a:pPr>
                <a:defRPr/>
              </a:pPr>
              <a:t>2023-01-30</a:t>
            </a:fld>
            <a:endParaRPr lang="en-CA" dirty="0"/>
          </a:p>
        </p:txBody>
      </p:sp>
      <p:sp>
        <p:nvSpPr>
          <p:cNvPr id="10" name="Footer Placeholder 7"/>
          <p:cNvSpPr>
            <a:spLocks noGrp="1"/>
          </p:cNvSpPr>
          <p:nvPr>
            <p:ph type="ftr" sz="quarter" idx="11"/>
          </p:nvPr>
        </p:nvSpPr>
        <p:spPr/>
        <p:txBody>
          <a:bodyPr/>
          <a:lstStyle>
            <a:lvl1pPr defTabSz="914400">
              <a:defRPr/>
            </a:lvl1pPr>
          </a:lstStyle>
          <a:p>
            <a:pPr>
              <a:defRPr/>
            </a:pPr>
            <a:endParaRPr lang="en-CA" dirty="0"/>
          </a:p>
        </p:txBody>
      </p:sp>
      <p:sp>
        <p:nvSpPr>
          <p:cNvPr id="11" name="Slide Number Placeholder 8"/>
          <p:cNvSpPr>
            <a:spLocks noGrp="1"/>
          </p:cNvSpPr>
          <p:nvPr>
            <p:ph type="sldNum" sz="quarter" idx="12"/>
          </p:nvPr>
        </p:nvSpPr>
        <p:spPr/>
        <p:txBody>
          <a:bodyPr/>
          <a:lstStyle>
            <a:lvl1pPr defTabSz="914400">
              <a:defRPr/>
            </a:lvl1pPr>
          </a:lstStyle>
          <a:p>
            <a:pPr>
              <a:defRPr/>
            </a:pPr>
            <a:fld id="{9C910C70-A037-AE42-9743-2D2EAD63F61F}" type="slidenum">
              <a:rPr lang="en-CA"/>
              <a:pPr>
                <a:defRPr/>
              </a:pPr>
              <a:t>‹#›</a:t>
            </a:fld>
            <a:endParaRPr lang="en-CA" dirty="0"/>
          </a:p>
        </p:txBody>
      </p:sp>
    </p:spTree>
    <p:extLst>
      <p:ext uri="{BB962C8B-B14F-4D97-AF65-F5344CB8AC3E}">
        <p14:creationId xmlns:p14="http://schemas.microsoft.com/office/powerpoint/2010/main" val="18295077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Freeform 6"/>
          <p:cNvSpPr>
            <a:spLocks/>
          </p:cNvSpPr>
          <p:nvPr userDrawn="1"/>
        </p:nvSpPr>
        <p:spPr bwMode="auto">
          <a:xfrm rot="2281777">
            <a:off x="-192617" y="241301"/>
            <a:ext cx="1856317" cy="830263"/>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lIns="91388" tIns="45696" rIns="91388" bIns="45696"/>
          <a:lstStyle/>
          <a:p>
            <a:pPr defTabSz="457200"/>
            <a:endParaRPr lang="en-US" sz="1800" dirty="0">
              <a:solidFill>
                <a:prstClr val="black"/>
              </a:solidFill>
            </a:endParaRPr>
          </a:p>
        </p:txBody>
      </p:sp>
      <p:pic>
        <p:nvPicPr>
          <p:cNvPr id="4" name="Picture 7"/>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0651" y="44450"/>
            <a:ext cx="1329267"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a:solidFill>
                  <a:schemeClr val="bg1"/>
                </a:solidFill>
              </a:defRPr>
            </a:lvl1pPr>
          </a:lstStyle>
          <a:p>
            <a:r>
              <a:rPr lang="en-GB"/>
              <a:t>Click to edit Master title style</a:t>
            </a:r>
            <a:endParaRPr lang="en-CA" dirty="0"/>
          </a:p>
        </p:txBody>
      </p:sp>
      <p:sp>
        <p:nvSpPr>
          <p:cNvPr id="5" name="Date Placeholder 2"/>
          <p:cNvSpPr>
            <a:spLocks noGrp="1"/>
          </p:cNvSpPr>
          <p:nvPr>
            <p:ph type="dt" sz="half" idx="10"/>
          </p:nvPr>
        </p:nvSpPr>
        <p:spPr/>
        <p:txBody>
          <a:bodyPr/>
          <a:lstStyle>
            <a:lvl1pPr defTabSz="914400">
              <a:defRPr/>
            </a:lvl1pPr>
          </a:lstStyle>
          <a:p>
            <a:pPr>
              <a:defRPr/>
            </a:pPr>
            <a:fld id="{383C36CF-68E9-724B-813C-3548DD842B3E}" type="datetimeFigureOut">
              <a:rPr lang="en-CA"/>
              <a:pPr>
                <a:defRPr/>
              </a:pPr>
              <a:t>2023-01-30</a:t>
            </a:fld>
            <a:endParaRPr lang="en-CA" dirty="0"/>
          </a:p>
        </p:txBody>
      </p:sp>
      <p:sp>
        <p:nvSpPr>
          <p:cNvPr id="6" name="Footer Placeholder 3"/>
          <p:cNvSpPr>
            <a:spLocks noGrp="1"/>
          </p:cNvSpPr>
          <p:nvPr>
            <p:ph type="ftr" sz="quarter" idx="11"/>
          </p:nvPr>
        </p:nvSpPr>
        <p:spPr/>
        <p:txBody>
          <a:bodyPr/>
          <a:lstStyle>
            <a:lvl1pPr defTabSz="914400">
              <a:defRPr/>
            </a:lvl1pPr>
          </a:lstStyle>
          <a:p>
            <a:pPr>
              <a:defRPr/>
            </a:pPr>
            <a:endParaRPr lang="en-CA" dirty="0"/>
          </a:p>
        </p:txBody>
      </p:sp>
      <p:sp>
        <p:nvSpPr>
          <p:cNvPr id="7" name="Slide Number Placeholder 4"/>
          <p:cNvSpPr>
            <a:spLocks noGrp="1"/>
          </p:cNvSpPr>
          <p:nvPr>
            <p:ph type="sldNum" sz="quarter" idx="12"/>
          </p:nvPr>
        </p:nvSpPr>
        <p:spPr/>
        <p:txBody>
          <a:bodyPr/>
          <a:lstStyle>
            <a:lvl1pPr defTabSz="914400">
              <a:defRPr/>
            </a:lvl1pPr>
          </a:lstStyle>
          <a:p>
            <a:pPr>
              <a:defRPr/>
            </a:pPr>
            <a:fld id="{ADED7374-4251-674C-86BC-A8BD8483D652}" type="slidenum">
              <a:rPr lang="en-CA"/>
              <a:pPr>
                <a:defRPr/>
              </a:pPr>
              <a:t>‹#›</a:t>
            </a:fld>
            <a:endParaRPr lang="en-CA" dirty="0"/>
          </a:p>
        </p:txBody>
      </p:sp>
    </p:spTree>
    <p:extLst>
      <p:ext uri="{BB962C8B-B14F-4D97-AF65-F5344CB8AC3E}">
        <p14:creationId xmlns:p14="http://schemas.microsoft.com/office/powerpoint/2010/main" val="3615504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reeform 6"/>
          <p:cNvSpPr>
            <a:spLocks/>
          </p:cNvSpPr>
          <p:nvPr userDrawn="1"/>
        </p:nvSpPr>
        <p:spPr bwMode="auto">
          <a:xfrm rot="2281777">
            <a:off x="-192617" y="241301"/>
            <a:ext cx="1856317" cy="830263"/>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lIns="91388" tIns="45696" rIns="91388" bIns="45696"/>
          <a:lstStyle/>
          <a:p>
            <a:pPr defTabSz="457200"/>
            <a:endParaRPr lang="en-US" sz="1800" dirty="0">
              <a:solidFill>
                <a:prstClr val="black"/>
              </a:solidFill>
            </a:endParaRPr>
          </a:p>
        </p:txBody>
      </p:sp>
      <p:pic>
        <p:nvPicPr>
          <p:cNvPr id="3" name="Picture 7" descr="https://usedi.ucla.edu/images/EDI%20Logo.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9617" y="111125"/>
            <a:ext cx="1005416"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1"/>
          <p:cNvSpPr>
            <a:spLocks noGrp="1"/>
          </p:cNvSpPr>
          <p:nvPr>
            <p:ph type="dt" sz="half" idx="10"/>
          </p:nvPr>
        </p:nvSpPr>
        <p:spPr/>
        <p:txBody>
          <a:bodyPr/>
          <a:lstStyle>
            <a:lvl1pPr defTabSz="914400">
              <a:defRPr/>
            </a:lvl1pPr>
          </a:lstStyle>
          <a:p>
            <a:pPr>
              <a:defRPr/>
            </a:pPr>
            <a:fld id="{B5391BEF-854A-AB4D-8407-329DF6A04E90}" type="datetimeFigureOut">
              <a:rPr lang="en-CA"/>
              <a:pPr>
                <a:defRPr/>
              </a:pPr>
              <a:t>2023-01-30</a:t>
            </a:fld>
            <a:endParaRPr lang="en-CA" dirty="0"/>
          </a:p>
        </p:txBody>
      </p:sp>
      <p:sp>
        <p:nvSpPr>
          <p:cNvPr id="5" name="Footer Placeholder 2"/>
          <p:cNvSpPr>
            <a:spLocks noGrp="1"/>
          </p:cNvSpPr>
          <p:nvPr>
            <p:ph type="ftr" sz="quarter" idx="11"/>
          </p:nvPr>
        </p:nvSpPr>
        <p:spPr/>
        <p:txBody>
          <a:bodyPr/>
          <a:lstStyle>
            <a:lvl1pPr defTabSz="914400">
              <a:defRPr/>
            </a:lvl1pPr>
          </a:lstStyle>
          <a:p>
            <a:pPr>
              <a:defRPr/>
            </a:pPr>
            <a:endParaRPr lang="en-CA" dirty="0"/>
          </a:p>
        </p:txBody>
      </p:sp>
      <p:sp>
        <p:nvSpPr>
          <p:cNvPr id="6" name="Slide Number Placeholder 3"/>
          <p:cNvSpPr>
            <a:spLocks noGrp="1"/>
          </p:cNvSpPr>
          <p:nvPr>
            <p:ph type="sldNum" sz="quarter" idx="12"/>
          </p:nvPr>
        </p:nvSpPr>
        <p:spPr/>
        <p:txBody>
          <a:bodyPr/>
          <a:lstStyle>
            <a:lvl1pPr defTabSz="914400">
              <a:defRPr/>
            </a:lvl1pPr>
          </a:lstStyle>
          <a:p>
            <a:pPr>
              <a:defRPr/>
            </a:pPr>
            <a:fld id="{66F6828F-70B7-ED42-8269-489DD063E360}" type="slidenum">
              <a:rPr lang="en-CA"/>
              <a:pPr>
                <a:defRPr/>
              </a:pPr>
              <a:t>‹#›</a:t>
            </a:fld>
            <a:endParaRPr lang="en-CA" dirty="0"/>
          </a:p>
        </p:txBody>
      </p:sp>
    </p:spTree>
    <p:extLst>
      <p:ext uri="{BB962C8B-B14F-4D97-AF65-F5344CB8AC3E}">
        <p14:creationId xmlns:p14="http://schemas.microsoft.com/office/powerpoint/2010/main" val="40539075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Freeform 6"/>
          <p:cNvSpPr>
            <a:spLocks/>
          </p:cNvSpPr>
          <p:nvPr userDrawn="1"/>
        </p:nvSpPr>
        <p:spPr bwMode="auto">
          <a:xfrm rot="2281777">
            <a:off x="-192617" y="241301"/>
            <a:ext cx="1856317" cy="830263"/>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lIns="91388" tIns="45696" rIns="91388" bIns="45696"/>
          <a:lstStyle/>
          <a:p>
            <a:pPr defTabSz="457200"/>
            <a:endParaRPr lang="en-US" sz="1800" dirty="0">
              <a:solidFill>
                <a:prstClr val="black"/>
              </a:solidFill>
            </a:endParaRPr>
          </a:p>
        </p:txBody>
      </p:sp>
      <p:pic>
        <p:nvPicPr>
          <p:cNvPr id="6" name="Picture 6" descr="https://usedi.ucla.edu/images/EDI%20Logo.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9617" y="111125"/>
            <a:ext cx="1005416"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6948" indent="0">
              <a:buNone/>
              <a:defRPr sz="2800"/>
            </a:lvl2pPr>
            <a:lvl3pPr marL="913896" indent="0">
              <a:buNone/>
              <a:defRPr sz="2400"/>
            </a:lvl3pPr>
            <a:lvl4pPr marL="1370844" indent="0">
              <a:buNone/>
              <a:defRPr sz="2000"/>
            </a:lvl4pPr>
            <a:lvl5pPr marL="1827792" indent="0">
              <a:buNone/>
              <a:defRPr sz="2000"/>
            </a:lvl5pPr>
            <a:lvl6pPr marL="2284740" indent="0">
              <a:buNone/>
              <a:defRPr sz="2000"/>
            </a:lvl6pPr>
            <a:lvl7pPr marL="2741688" indent="0">
              <a:buNone/>
              <a:defRPr sz="2000"/>
            </a:lvl7pPr>
            <a:lvl8pPr marL="3198636" indent="0">
              <a:buNone/>
              <a:defRPr sz="2000"/>
            </a:lvl8pPr>
            <a:lvl9pPr marL="3655584" indent="0">
              <a:buNone/>
              <a:defRPr sz="2000"/>
            </a:lvl9pPr>
          </a:lstStyle>
          <a:p>
            <a:pPr lvl="0"/>
            <a:r>
              <a:rPr lang="en-GB" noProof="0" dirty="0"/>
              <a:t>Drag picture to placeholder or click icon to add</a:t>
            </a:r>
            <a:endParaRPr lang="en-CA"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6948" indent="0">
              <a:buNone/>
              <a:defRPr sz="1200"/>
            </a:lvl2pPr>
            <a:lvl3pPr marL="913896" indent="0">
              <a:buNone/>
              <a:defRPr sz="1000"/>
            </a:lvl3pPr>
            <a:lvl4pPr marL="1370844" indent="0">
              <a:buNone/>
              <a:defRPr sz="900"/>
            </a:lvl4pPr>
            <a:lvl5pPr marL="1827792" indent="0">
              <a:buNone/>
              <a:defRPr sz="900"/>
            </a:lvl5pPr>
            <a:lvl6pPr marL="2284740" indent="0">
              <a:buNone/>
              <a:defRPr sz="900"/>
            </a:lvl6pPr>
            <a:lvl7pPr marL="2741688" indent="0">
              <a:buNone/>
              <a:defRPr sz="900"/>
            </a:lvl7pPr>
            <a:lvl8pPr marL="3198636" indent="0">
              <a:buNone/>
              <a:defRPr sz="900"/>
            </a:lvl8pPr>
            <a:lvl9pPr marL="3655584" indent="0">
              <a:buNone/>
              <a:defRPr sz="900"/>
            </a:lvl9pPr>
          </a:lstStyle>
          <a:p>
            <a:pPr lvl="0"/>
            <a:r>
              <a:rPr lang="en-GB"/>
              <a:t>Click to edit Master text styles</a:t>
            </a:r>
          </a:p>
        </p:txBody>
      </p:sp>
      <p:sp>
        <p:nvSpPr>
          <p:cNvPr id="7" name="Date Placeholder 4"/>
          <p:cNvSpPr>
            <a:spLocks noGrp="1"/>
          </p:cNvSpPr>
          <p:nvPr>
            <p:ph type="dt" sz="half" idx="10"/>
          </p:nvPr>
        </p:nvSpPr>
        <p:spPr/>
        <p:txBody>
          <a:bodyPr/>
          <a:lstStyle>
            <a:lvl1pPr defTabSz="914400">
              <a:defRPr/>
            </a:lvl1pPr>
          </a:lstStyle>
          <a:p>
            <a:pPr>
              <a:defRPr/>
            </a:pPr>
            <a:fld id="{0B6445B5-E111-C44B-A646-8292BACADBB2}" type="datetimeFigureOut">
              <a:rPr lang="en-CA"/>
              <a:pPr>
                <a:defRPr/>
              </a:pPr>
              <a:t>2023-01-30</a:t>
            </a:fld>
            <a:endParaRPr lang="en-CA" dirty="0"/>
          </a:p>
        </p:txBody>
      </p:sp>
      <p:sp>
        <p:nvSpPr>
          <p:cNvPr id="8" name="Footer Placeholder 5"/>
          <p:cNvSpPr>
            <a:spLocks noGrp="1"/>
          </p:cNvSpPr>
          <p:nvPr>
            <p:ph type="ftr" sz="quarter" idx="11"/>
          </p:nvPr>
        </p:nvSpPr>
        <p:spPr/>
        <p:txBody>
          <a:bodyPr/>
          <a:lstStyle>
            <a:lvl1pPr defTabSz="914400">
              <a:defRPr/>
            </a:lvl1pPr>
          </a:lstStyle>
          <a:p>
            <a:pPr>
              <a:defRPr/>
            </a:pPr>
            <a:endParaRPr lang="en-CA" dirty="0"/>
          </a:p>
        </p:txBody>
      </p:sp>
      <p:sp>
        <p:nvSpPr>
          <p:cNvPr id="9" name="Slide Number Placeholder 6"/>
          <p:cNvSpPr>
            <a:spLocks noGrp="1"/>
          </p:cNvSpPr>
          <p:nvPr>
            <p:ph type="sldNum" sz="quarter" idx="12"/>
          </p:nvPr>
        </p:nvSpPr>
        <p:spPr/>
        <p:txBody>
          <a:bodyPr/>
          <a:lstStyle>
            <a:lvl1pPr defTabSz="914400">
              <a:defRPr/>
            </a:lvl1pPr>
          </a:lstStyle>
          <a:p>
            <a:pPr>
              <a:defRPr/>
            </a:pPr>
            <a:fld id="{292B5975-509F-CE49-9085-4D7028E48504}" type="slidenum">
              <a:rPr lang="en-CA"/>
              <a:pPr>
                <a:defRPr/>
              </a:pPr>
              <a:t>‹#›</a:t>
            </a:fld>
            <a:endParaRPr lang="en-CA" dirty="0"/>
          </a:p>
        </p:txBody>
      </p:sp>
    </p:spTree>
    <p:extLst>
      <p:ext uri="{BB962C8B-B14F-4D97-AF65-F5344CB8AC3E}">
        <p14:creationId xmlns:p14="http://schemas.microsoft.com/office/powerpoint/2010/main" val="10541696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21171" y="266700"/>
            <a:ext cx="9211733" cy="1104900"/>
          </a:xfrm>
        </p:spPr>
        <p:txBody>
          <a:bodyPr/>
          <a:lstStyle/>
          <a:p>
            <a:r>
              <a:rPr lang="en-GB"/>
              <a:t>Click to edit Master title style</a:t>
            </a:r>
            <a:endParaRPr lang="en-US"/>
          </a:p>
        </p:txBody>
      </p:sp>
      <p:sp>
        <p:nvSpPr>
          <p:cNvPr id="3" name="Chart Placeholder 2"/>
          <p:cNvSpPr>
            <a:spLocks noGrp="1"/>
          </p:cNvSpPr>
          <p:nvPr>
            <p:ph type="chart" idx="1"/>
          </p:nvPr>
        </p:nvSpPr>
        <p:spPr>
          <a:xfrm>
            <a:off x="1333971" y="1676400"/>
            <a:ext cx="9159052" cy="4114800"/>
          </a:xfrm>
        </p:spPr>
        <p:txBody>
          <a:bodyPr rtlCol="0">
            <a:normAutofit/>
          </a:bodyPr>
          <a:lstStyle/>
          <a:p>
            <a:pPr lvl="0"/>
            <a:endParaRPr lang="en-US" noProof="0" dirty="0"/>
          </a:p>
        </p:txBody>
      </p:sp>
    </p:spTree>
    <p:extLst>
      <p:ext uri="{BB962C8B-B14F-4D97-AF65-F5344CB8AC3E}">
        <p14:creationId xmlns:p14="http://schemas.microsoft.com/office/powerpoint/2010/main" val="7584011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endParaRPr lang="en-CA"/>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5B18BAE3-6B4F-4935-8542-DA697EBDA9E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779707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1/30/2023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36330093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1/30/2023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67109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a:solidFill>
                  <a:schemeClr val="bg1"/>
                </a:solidFill>
              </a:defRPr>
            </a:lvl1pPr>
          </a:lstStyle>
          <a:p>
            <a:r>
              <a:rPr lang="en-US" dirty="0"/>
              <a:t>Click to edit Master title style</a:t>
            </a:r>
            <a:endParaRPr lang="en-CA" dirty="0"/>
          </a:p>
        </p:txBody>
      </p:sp>
      <p:sp>
        <p:nvSpPr>
          <p:cNvPr id="3" name="Date Placeholder 2"/>
          <p:cNvSpPr>
            <a:spLocks noGrp="1"/>
          </p:cNvSpPr>
          <p:nvPr>
            <p:ph type="dt" sz="half" idx="10"/>
          </p:nvPr>
        </p:nvSpPr>
        <p:spPr/>
        <p:txBody>
          <a:bodyPr/>
          <a:lstStyle/>
          <a:p>
            <a:fld id="{8A5584C8-69BD-4969-96C8-FF28952332A2}" type="datetimeFigureOut">
              <a:rPr lang="en-CA" smtClean="0"/>
              <a:t>2023-01-30</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414D557E-EF4D-4127-B32F-29920112FADD}" type="slidenum">
              <a:rPr lang="en-CA" smtClean="0"/>
              <a:t>‹#›</a:t>
            </a:fld>
            <a:endParaRPr lang="en-CA" dirty="0"/>
          </a:p>
        </p:txBody>
      </p:sp>
      <p:sp>
        <p:nvSpPr>
          <p:cNvPr id="6" name="Freeform 5"/>
          <p:cNvSpPr>
            <a:spLocks/>
          </p:cNvSpPr>
          <p:nvPr userDrawn="1"/>
        </p:nvSpPr>
        <p:spPr bwMode="auto">
          <a:xfrm rot="2281777">
            <a:off x="-192568" y="241299"/>
            <a:ext cx="1856431" cy="830784"/>
          </a:xfrm>
          <a:custGeom>
            <a:avLst/>
            <a:gdLst>
              <a:gd name="T0" fmla="*/ 1536065 w 2755"/>
              <a:gd name="T1" fmla="*/ 598170 h 1929"/>
              <a:gd name="T2" fmla="*/ 1438910 w 2755"/>
              <a:gd name="T3" fmla="*/ 586740 h 1929"/>
              <a:gd name="T4" fmla="*/ 1384300 w 2755"/>
              <a:gd name="T5" fmla="*/ 603885 h 1929"/>
              <a:gd name="T6" fmla="*/ 1381125 w 2755"/>
              <a:gd name="T7" fmla="*/ 749935 h 1929"/>
              <a:gd name="T8" fmla="*/ 1406525 w 2755"/>
              <a:gd name="T9" fmla="*/ 943610 h 1929"/>
              <a:gd name="T10" fmla="*/ 1341755 w 2755"/>
              <a:gd name="T11" fmla="*/ 931545 h 1929"/>
              <a:gd name="T12" fmla="*/ 1199515 w 2755"/>
              <a:gd name="T13" fmla="*/ 914400 h 1929"/>
              <a:gd name="T14" fmla="*/ 1062355 w 2755"/>
              <a:gd name="T15" fmla="*/ 917575 h 1929"/>
              <a:gd name="T16" fmla="*/ 998220 w 2755"/>
              <a:gd name="T17" fmla="*/ 998855 h 1929"/>
              <a:gd name="T18" fmla="*/ 1040765 w 2755"/>
              <a:gd name="T19" fmla="*/ 1156970 h 1929"/>
              <a:gd name="T20" fmla="*/ 951230 w 2755"/>
              <a:gd name="T21" fmla="*/ 1215390 h 1929"/>
              <a:gd name="T22" fmla="*/ 786765 w 2755"/>
              <a:gd name="T23" fmla="*/ 1222375 h 1929"/>
              <a:gd name="T24" fmla="*/ 680085 w 2755"/>
              <a:gd name="T25" fmla="*/ 1193165 h 1929"/>
              <a:gd name="T26" fmla="*/ 694055 w 2755"/>
              <a:gd name="T27" fmla="*/ 1033780 h 1929"/>
              <a:gd name="T28" fmla="*/ 676275 w 2755"/>
              <a:gd name="T29" fmla="*/ 923290 h 1929"/>
              <a:gd name="T30" fmla="*/ 542925 w 2755"/>
              <a:gd name="T31" fmla="*/ 911860 h 1929"/>
              <a:gd name="T32" fmla="*/ 394970 w 2755"/>
              <a:gd name="T33" fmla="*/ 927100 h 1929"/>
              <a:gd name="T34" fmla="*/ 345440 w 2755"/>
              <a:gd name="T35" fmla="*/ 924560 h 1929"/>
              <a:gd name="T36" fmla="*/ 374015 w 2755"/>
              <a:gd name="T37" fmla="*/ 708025 h 1929"/>
              <a:gd name="T38" fmla="*/ 344805 w 2755"/>
              <a:gd name="T39" fmla="*/ 609600 h 1929"/>
              <a:gd name="T40" fmla="*/ 307340 w 2755"/>
              <a:gd name="T41" fmla="*/ 603885 h 1929"/>
              <a:gd name="T42" fmla="*/ 227330 w 2755"/>
              <a:gd name="T43" fmla="*/ 624840 h 1929"/>
              <a:gd name="T44" fmla="*/ 85090 w 2755"/>
              <a:gd name="T45" fmla="*/ 635635 h 1929"/>
              <a:gd name="T46" fmla="*/ 6985 w 2755"/>
              <a:gd name="T47" fmla="*/ 542290 h 1929"/>
              <a:gd name="T48" fmla="*/ 9525 w 2755"/>
              <a:gd name="T49" fmla="*/ 404495 h 1929"/>
              <a:gd name="T50" fmla="*/ 69850 w 2755"/>
              <a:gd name="T51" fmla="*/ 318770 h 1929"/>
              <a:gd name="T52" fmla="*/ 161925 w 2755"/>
              <a:gd name="T53" fmla="*/ 314960 h 1929"/>
              <a:gd name="T54" fmla="*/ 260985 w 2755"/>
              <a:gd name="T55" fmla="*/ 337820 h 1929"/>
              <a:gd name="T56" fmla="*/ 342900 w 2755"/>
              <a:gd name="T57" fmla="*/ 327660 h 1929"/>
              <a:gd name="T58" fmla="*/ 347345 w 2755"/>
              <a:gd name="T59" fmla="*/ 123190 h 1929"/>
              <a:gd name="T60" fmla="*/ 326390 w 2755"/>
              <a:gd name="T61" fmla="*/ 48260 h 1929"/>
              <a:gd name="T62" fmla="*/ 365760 w 2755"/>
              <a:gd name="T63" fmla="*/ 39370 h 1929"/>
              <a:gd name="T64" fmla="*/ 434975 w 2755"/>
              <a:gd name="T65" fmla="*/ 26035 h 1929"/>
              <a:gd name="T66" fmla="*/ 518160 w 2755"/>
              <a:gd name="T67" fmla="*/ 13335 h 1929"/>
              <a:gd name="T68" fmla="*/ 596900 w 2755"/>
              <a:gd name="T69" fmla="*/ 6985 h 1929"/>
              <a:gd name="T70" fmla="*/ 664210 w 2755"/>
              <a:gd name="T71" fmla="*/ 8890 h 1929"/>
              <a:gd name="T72" fmla="*/ 709930 w 2755"/>
              <a:gd name="T73" fmla="*/ 23495 h 1929"/>
              <a:gd name="T74" fmla="*/ 726440 w 2755"/>
              <a:gd name="T75" fmla="*/ 92710 h 1929"/>
              <a:gd name="T76" fmla="*/ 696595 w 2755"/>
              <a:gd name="T77" fmla="*/ 192405 h 1929"/>
              <a:gd name="T78" fmla="*/ 695960 w 2755"/>
              <a:gd name="T79" fmla="*/ 305435 h 1929"/>
              <a:gd name="T80" fmla="*/ 777875 w 2755"/>
              <a:gd name="T81" fmla="*/ 389255 h 1929"/>
              <a:gd name="T82" fmla="*/ 905510 w 2755"/>
              <a:gd name="T83" fmla="*/ 402590 h 1929"/>
              <a:gd name="T84" fmla="*/ 1016635 w 2755"/>
              <a:gd name="T85" fmla="*/ 364490 h 1929"/>
              <a:gd name="T86" fmla="*/ 1060450 w 2755"/>
              <a:gd name="T87" fmla="*/ 214630 h 1929"/>
              <a:gd name="T88" fmla="*/ 1008380 w 2755"/>
              <a:gd name="T89" fmla="*/ 23495 h 1929"/>
              <a:gd name="T90" fmla="*/ 1105535 w 2755"/>
              <a:gd name="T91" fmla="*/ 0 h 1929"/>
              <a:gd name="T92" fmla="*/ 1294130 w 2755"/>
              <a:gd name="T93" fmla="*/ 13970 h 1929"/>
              <a:gd name="T94" fmla="*/ 1421765 w 2755"/>
              <a:gd name="T95" fmla="*/ 31750 h 1929"/>
              <a:gd name="T96" fmla="*/ 1411605 w 2755"/>
              <a:gd name="T97" fmla="*/ 161925 h 1929"/>
              <a:gd name="T98" fmla="*/ 1398270 w 2755"/>
              <a:gd name="T99" fmla="*/ 345440 h 1929"/>
              <a:gd name="T100" fmla="*/ 1443990 w 2755"/>
              <a:gd name="T101" fmla="*/ 367030 h 1929"/>
              <a:gd name="T102" fmla="*/ 1537335 w 2755"/>
              <a:gd name="T103" fmla="*/ 353695 h 1929"/>
              <a:gd name="T104" fmla="*/ 1654810 w 2755"/>
              <a:gd name="T105" fmla="*/ 318770 h 1929"/>
              <a:gd name="T106" fmla="*/ 1737995 w 2755"/>
              <a:gd name="T107" fmla="*/ 374650 h 1929"/>
              <a:gd name="T108" fmla="*/ 1740535 w 2755"/>
              <a:gd name="T109" fmla="*/ 522605 h 1929"/>
              <a:gd name="T110" fmla="*/ 1662430 w 2755"/>
              <a:gd name="T111" fmla="*/ 617220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CA" sz="1800" dirty="0"/>
          </a:p>
        </p:txBody>
      </p:sp>
      <p:pic>
        <p:nvPicPr>
          <p:cNvPr id="7" name="Picture 6"/>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1478" y="44624"/>
            <a:ext cx="1328785" cy="484634"/>
          </a:xfrm>
          <a:prstGeom prst="rect">
            <a:avLst/>
          </a:prstGeom>
          <a:noFill/>
          <a:ln>
            <a:noFill/>
          </a:ln>
        </p:spPr>
      </p:pic>
    </p:spTree>
    <p:extLst>
      <p:ext uri="{BB962C8B-B14F-4D97-AF65-F5344CB8AC3E}">
        <p14:creationId xmlns:p14="http://schemas.microsoft.com/office/powerpoint/2010/main" val="9406377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1/30/2023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20276549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1/30/2023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36881239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1/30/2023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36051127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1/30/2023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37801176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1/30/2023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2967466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1/30/2023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42846240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1/30/2023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15149846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1/30/2023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15759136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1/30/2023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2863265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2F183-A253-48C9-A4D9-B05923CCA1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A5DC4F53-B616-4212-8B49-6A50B438F5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8BCB3C8E-0681-428F-A59B-4001186123D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2023-01-30</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75A1458-0407-4CE5-B8C5-695A17C5E24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CAA7322-3F57-43B2-8484-78A8920EC4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0382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5584C8-69BD-4969-96C8-FF28952332A2}" type="datetimeFigureOut">
              <a:rPr lang="en-CA" smtClean="0"/>
              <a:t>2023-01-30</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414D557E-EF4D-4127-B32F-29920112FADD}" type="slidenum">
              <a:rPr lang="en-CA" smtClean="0"/>
              <a:t>‹#›</a:t>
            </a:fld>
            <a:endParaRPr lang="en-CA" dirty="0"/>
          </a:p>
        </p:txBody>
      </p:sp>
      <p:sp>
        <p:nvSpPr>
          <p:cNvPr id="5" name="Freeform 4"/>
          <p:cNvSpPr>
            <a:spLocks/>
          </p:cNvSpPr>
          <p:nvPr userDrawn="1"/>
        </p:nvSpPr>
        <p:spPr bwMode="auto">
          <a:xfrm rot="2281777">
            <a:off x="-192568" y="241299"/>
            <a:ext cx="1856431" cy="830784"/>
          </a:xfrm>
          <a:custGeom>
            <a:avLst/>
            <a:gdLst>
              <a:gd name="T0" fmla="*/ 1536065 w 2755"/>
              <a:gd name="T1" fmla="*/ 598170 h 1929"/>
              <a:gd name="T2" fmla="*/ 1438910 w 2755"/>
              <a:gd name="T3" fmla="*/ 586740 h 1929"/>
              <a:gd name="T4" fmla="*/ 1384300 w 2755"/>
              <a:gd name="T5" fmla="*/ 603885 h 1929"/>
              <a:gd name="T6" fmla="*/ 1381125 w 2755"/>
              <a:gd name="T7" fmla="*/ 749935 h 1929"/>
              <a:gd name="T8" fmla="*/ 1406525 w 2755"/>
              <a:gd name="T9" fmla="*/ 943610 h 1929"/>
              <a:gd name="T10" fmla="*/ 1341755 w 2755"/>
              <a:gd name="T11" fmla="*/ 931545 h 1929"/>
              <a:gd name="T12" fmla="*/ 1199515 w 2755"/>
              <a:gd name="T13" fmla="*/ 914400 h 1929"/>
              <a:gd name="T14" fmla="*/ 1062355 w 2755"/>
              <a:gd name="T15" fmla="*/ 917575 h 1929"/>
              <a:gd name="T16" fmla="*/ 998220 w 2755"/>
              <a:gd name="T17" fmla="*/ 998855 h 1929"/>
              <a:gd name="T18" fmla="*/ 1040765 w 2755"/>
              <a:gd name="T19" fmla="*/ 1156970 h 1929"/>
              <a:gd name="T20" fmla="*/ 951230 w 2755"/>
              <a:gd name="T21" fmla="*/ 1215390 h 1929"/>
              <a:gd name="T22" fmla="*/ 786765 w 2755"/>
              <a:gd name="T23" fmla="*/ 1222375 h 1929"/>
              <a:gd name="T24" fmla="*/ 680085 w 2755"/>
              <a:gd name="T25" fmla="*/ 1193165 h 1929"/>
              <a:gd name="T26" fmla="*/ 694055 w 2755"/>
              <a:gd name="T27" fmla="*/ 1033780 h 1929"/>
              <a:gd name="T28" fmla="*/ 676275 w 2755"/>
              <a:gd name="T29" fmla="*/ 923290 h 1929"/>
              <a:gd name="T30" fmla="*/ 542925 w 2755"/>
              <a:gd name="T31" fmla="*/ 911860 h 1929"/>
              <a:gd name="T32" fmla="*/ 394970 w 2755"/>
              <a:gd name="T33" fmla="*/ 927100 h 1929"/>
              <a:gd name="T34" fmla="*/ 345440 w 2755"/>
              <a:gd name="T35" fmla="*/ 924560 h 1929"/>
              <a:gd name="T36" fmla="*/ 374015 w 2755"/>
              <a:gd name="T37" fmla="*/ 708025 h 1929"/>
              <a:gd name="T38" fmla="*/ 344805 w 2755"/>
              <a:gd name="T39" fmla="*/ 609600 h 1929"/>
              <a:gd name="T40" fmla="*/ 307340 w 2755"/>
              <a:gd name="T41" fmla="*/ 603885 h 1929"/>
              <a:gd name="T42" fmla="*/ 227330 w 2755"/>
              <a:gd name="T43" fmla="*/ 624840 h 1929"/>
              <a:gd name="T44" fmla="*/ 85090 w 2755"/>
              <a:gd name="T45" fmla="*/ 635635 h 1929"/>
              <a:gd name="T46" fmla="*/ 6985 w 2755"/>
              <a:gd name="T47" fmla="*/ 542290 h 1929"/>
              <a:gd name="T48" fmla="*/ 9525 w 2755"/>
              <a:gd name="T49" fmla="*/ 404495 h 1929"/>
              <a:gd name="T50" fmla="*/ 69850 w 2755"/>
              <a:gd name="T51" fmla="*/ 318770 h 1929"/>
              <a:gd name="T52" fmla="*/ 161925 w 2755"/>
              <a:gd name="T53" fmla="*/ 314960 h 1929"/>
              <a:gd name="T54" fmla="*/ 260985 w 2755"/>
              <a:gd name="T55" fmla="*/ 337820 h 1929"/>
              <a:gd name="T56" fmla="*/ 342900 w 2755"/>
              <a:gd name="T57" fmla="*/ 327660 h 1929"/>
              <a:gd name="T58" fmla="*/ 347345 w 2755"/>
              <a:gd name="T59" fmla="*/ 123190 h 1929"/>
              <a:gd name="T60" fmla="*/ 326390 w 2755"/>
              <a:gd name="T61" fmla="*/ 48260 h 1929"/>
              <a:gd name="T62" fmla="*/ 365760 w 2755"/>
              <a:gd name="T63" fmla="*/ 39370 h 1929"/>
              <a:gd name="T64" fmla="*/ 434975 w 2755"/>
              <a:gd name="T65" fmla="*/ 26035 h 1929"/>
              <a:gd name="T66" fmla="*/ 518160 w 2755"/>
              <a:gd name="T67" fmla="*/ 13335 h 1929"/>
              <a:gd name="T68" fmla="*/ 596900 w 2755"/>
              <a:gd name="T69" fmla="*/ 6985 h 1929"/>
              <a:gd name="T70" fmla="*/ 664210 w 2755"/>
              <a:gd name="T71" fmla="*/ 8890 h 1929"/>
              <a:gd name="T72" fmla="*/ 709930 w 2755"/>
              <a:gd name="T73" fmla="*/ 23495 h 1929"/>
              <a:gd name="T74" fmla="*/ 726440 w 2755"/>
              <a:gd name="T75" fmla="*/ 92710 h 1929"/>
              <a:gd name="T76" fmla="*/ 696595 w 2755"/>
              <a:gd name="T77" fmla="*/ 192405 h 1929"/>
              <a:gd name="T78" fmla="*/ 695960 w 2755"/>
              <a:gd name="T79" fmla="*/ 305435 h 1929"/>
              <a:gd name="T80" fmla="*/ 777875 w 2755"/>
              <a:gd name="T81" fmla="*/ 389255 h 1929"/>
              <a:gd name="T82" fmla="*/ 905510 w 2755"/>
              <a:gd name="T83" fmla="*/ 402590 h 1929"/>
              <a:gd name="T84" fmla="*/ 1016635 w 2755"/>
              <a:gd name="T85" fmla="*/ 364490 h 1929"/>
              <a:gd name="T86" fmla="*/ 1060450 w 2755"/>
              <a:gd name="T87" fmla="*/ 214630 h 1929"/>
              <a:gd name="T88" fmla="*/ 1008380 w 2755"/>
              <a:gd name="T89" fmla="*/ 23495 h 1929"/>
              <a:gd name="T90" fmla="*/ 1105535 w 2755"/>
              <a:gd name="T91" fmla="*/ 0 h 1929"/>
              <a:gd name="T92" fmla="*/ 1294130 w 2755"/>
              <a:gd name="T93" fmla="*/ 13970 h 1929"/>
              <a:gd name="T94" fmla="*/ 1421765 w 2755"/>
              <a:gd name="T95" fmla="*/ 31750 h 1929"/>
              <a:gd name="T96" fmla="*/ 1411605 w 2755"/>
              <a:gd name="T97" fmla="*/ 161925 h 1929"/>
              <a:gd name="T98" fmla="*/ 1398270 w 2755"/>
              <a:gd name="T99" fmla="*/ 345440 h 1929"/>
              <a:gd name="T100" fmla="*/ 1443990 w 2755"/>
              <a:gd name="T101" fmla="*/ 367030 h 1929"/>
              <a:gd name="T102" fmla="*/ 1537335 w 2755"/>
              <a:gd name="T103" fmla="*/ 353695 h 1929"/>
              <a:gd name="T104" fmla="*/ 1654810 w 2755"/>
              <a:gd name="T105" fmla="*/ 318770 h 1929"/>
              <a:gd name="T106" fmla="*/ 1737995 w 2755"/>
              <a:gd name="T107" fmla="*/ 374650 h 1929"/>
              <a:gd name="T108" fmla="*/ 1740535 w 2755"/>
              <a:gd name="T109" fmla="*/ 522605 h 1929"/>
              <a:gd name="T110" fmla="*/ 1662430 w 2755"/>
              <a:gd name="T111" fmla="*/ 617220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CA" sz="1800" dirty="0"/>
          </a:p>
        </p:txBody>
      </p:sp>
      <p:pic>
        <p:nvPicPr>
          <p:cNvPr id="6" name="Picture 5"/>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1478" y="44624"/>
            <a:ext cx="1328785" cy="484634"/>
          </a:xfrm>
          <a:prstGeom prst="rect">
            <a:avLst/>
          </a:prstGeom>
          <a:noFill/>
          <a:ln>
            <a:noFill/>
          </a:ln>
        </p:spPr>
      </p:pic>
    </p:spTree>
    <p:extLst>
      <p:ext uri="{BB962C8B-B14F-4D97-AF65-F5344CB8AC3E}">
        <p14:creationId xmlns:p14="http://schemas.microsoft.com/office/powerpoint/2010/main" val="21837167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B826-3C2D-45E8-840C-D764D568E12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C553532-CF80-4477-9E84-3B051F12C90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0C3B244-48DF-492F-A931-51F2B308281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2023-01-30</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A0DFB80-CFF4-4506-A213-30F8842F83B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23BFB13-3D4A-4C74-BC0D-F7FD5BEB2D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49447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96E97-542D-496E-AE57-243A2E2EA0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BD9F7B52-5CB2-4E5A-A55A-70DEDE44A9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04B53F6-2895-4079-A4C7-3CEDF856699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2023-01-30</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40D836F-7CE2-4B3D-9AEF-43FBB9D0490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7BC21A6-4B84-4774-9756-4EBAC53222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4911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39EDA-43B6-4483-BCB9-8135D35B06BC}"/>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ABBEB1F5-8D0E-4AC3-9114-21B61344597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3880FB37-9332-4C68-A01B-B08362931D2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0C8C4E4B-522C-4482-BC88-B7CD60479F4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2023-01-30</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56A154F-C34D-4F38-8774-7F28FC6EA1A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97DE627-435A-40E9-9EC0-5CC3AB9888F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3281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7F436-62E6-427F-83DF-C51F6C0B8DFD}"/>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42C1CE8D-98EA-47D0-8C58-4F38435642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1704823-FF0B-4EC9-B286-0AD51FF5E64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6DF5369E-E9FB-4B7D-9D9E-DF7048FF8E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4179F2F-BDEC-41B3-90B1-2401C530C8C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B619C042-E920-4EF1-AD94-C98457CBC80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2023-01-30</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AA15F36-6519-4E97-9ADD-2FBC1848B05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B081378-6149-43FE-88DB-AB027FE273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37536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D2C1E-3880-4CAD-B454-60AF4AB83D92}"/>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8B71DBFA-6470-4408-B148-2765AD2F47F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2023-01-30</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88AE37F-DAD1-40CD-A68E-D201917597D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3498BD00-F32C-4855-841B-7997A98F14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39485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5AAAA6-4752-47D2-9F51-7EA30474A3F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2023-01-30</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C3451E5E-56B3-400E-864A-19789AD8B12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C4174780-7F31-4896-A001-C2338EC628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32711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30719-B012-4C09-A6CC-365097D84A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B4AE0A23-545E-4B35-86E9-9A003A0CD7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26524BE8-B572-4B13-BC4D-9B0E6FA2B8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D9ECB28-15FB-4801-84D1-B4DB481C7B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2023-01-30</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E6F20B4-8D05-423A-B915-352E0D63A7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952C4BC8-FC62-437A-9F9D-04ECAA750E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53224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DF1F5-B3BD-457C-AFDC-3CAAE1D99F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D165F603-EEA5-44D5-9AA8-0A7B5DEA85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a:extLst>
              <a:ext uri="{FF2B5EF4-FFF2-40B4-BE49-F238E27FC236}">
                <a16:creationId xmlns:a16="http://schemas.microsoft.com/office/drawing/2014/main" id="{81545D92-2809-4F04-BEF1-C84E641C9D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D3DBF09-E44D-4E25-B0A7-D3F36947423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2023-01-30</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498DD7E-A1C3-4B93-AB5F-2EDAB50123B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FEBB66F7-40CF-4B8F-86E3-D0062A18D6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42839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FD1FA-7A15-4F7A-90ED-EF26239CD130}"/>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E3E3DA71-25A0-4C8C-A54F-895FA556341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157CDFC-4E25-43AA-BD82-2698F3DE625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2023-01-30</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A71F85B-3F4C-4E6B-96D5-FB4A61B334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199AE02-B948-4788-BD2D-1F87BFABDEF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16882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8B646C-212D-4676-8106-96D74DD233E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0DCAEEBA-D1A0-4329-9471-2E048B4A052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80983A7-AA37-46CB-BA18-095673207D1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2023-01-30</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A65D83F-8601-4036-8923-C0EE3EB8CE8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BFA18F0-FF95-4DC7-A393-B67F54AD2A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6530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A5584C8-69BD-4969-96C8-FF28952332A2}" type="datetimeFigureOut">
              <a:rPr lang="en-CA" smtClean="0"/>
              <a:t>2023-01-30</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414D557E-EF4D-4127-B32F-29920112FADD}" type="slidenum">
              <a:rPr lang="en-CA" smtClean="0"/>
              <a:t>‹#›</a:t>
            </a:fld>
            <a:endParaRPr lang="en-CA" dirty="0"/>
          </a:p>
        </p:txBody>
      </p:sp>
      <p:sp>
        <p:nvSpPr>
          <p:cNvPr id="8" name="Freeform 7"/>
          <p:cNvSpPr>
            <a:spLocks/>
          </p:cNvSpPr>
          <p:nvPr userDrawn="1"/>
        </p:nvSpPr>
        <p:spPr bwMode="auto">
          <a:xfrm rot="2281777">
            <a:off x="-192568" y="241299"/>
            <a:ext cx="1856431" cy="830784"/>
          </a:xfrm>
          <a:custGeom>
            <a:avLst/>
            <a:gdLst>
              <a:gd name="T0" fmla="*/ 1536065 w 2755"/>
              <a:gd name="T1" fmla="*/ 598170 h 1929"/>
              <a:gd name="T2" fmla="*/ 1438910 w 2755"/>
              <a:gd name="T3" fmla="*/ 586740 h 1929"/>
              <a:gd name="T4" fmla="*/ 1384300 w 2755"/>
              <a:gd name="T5" fmla="*/ 603885 h 1929"/>
              <a:gd name="T6" fmla="*/ 1381125 w 2755"/>
              <a:gd name="T7" fmla="*/ 749935 h 1929"/>
              <a:gd name="T8" fmla="*/ 1406525 w 2755"/>
              <a:gd name="T9" fmla="*/ 943610 h 1929"/>
              <a:gd name="T10" fmla="*/ 1341755 w 2755"/>
              <a:gd name="T11" fmla="*/ 931545 h 1929"/>
              <a:gd name="T12" fmla="*/ 1199515 w 2755"/>
              <a:gd name="T13" fmla="*/ 914400 h 1929"/>
              <a:gd name="T14" fmla="*/ 1062355 w 2755"/>
              <a:gd name="T15" fmla="*/ 917575 h 1929"/>
              <a:gd name="T16" fmla="*/ 998220 w 2755"/>
              <a:gd name="T17" fmla="*/ 998855 h 1929"/>
              <a:gd name="T18" fmla="*/ 1040765 w 2755"/>
              <a:gd name="T19" fmla="*/ 1156970 h 1929"/>
              <a:gd name="T20" fmla="*/ 951230 w 2755"/>
              <a:gd name="T21" fmla="*/ 1215390 h 1929"/>
              <a:gd name="T22" fmla="*/ 786765 w 2755"/>
              <a:gd name="T23" fmla="*/ 1222375 h 1929"/>
              <a:gd name="T24" fmla="*/ 680085 w 2755"/>
              <a:gd name="T25" fmla="*/ 1193165 h 1929"/>
              <a:gd name="T26" fmla="*/ 694055 w 2755"/>
              <a:gd name="T27" fmla="*/ 1033780 h 1929"/>
              <a:gd name="T28" fmla="*/ 676275 w 2755"/>
              <a:gd name="T29" fmla="*/ 923290 h 1929"/>
              <a:gd name="T30" fmla="*/ 542925 w 2755"/>
              <a:gd name="T31" fmla="*/ 911860 h 1929"/>
              <a:gd name="T32" fmla="*/ 394970 w 2755"/>
              <a:gd name="T33" fmla="*/ 927100 h 1929"/>
              <a:gd name="T34" fmla="*/ 345440 w 2755"/>
              <a:gd name="T35" fmla="*/ 924560 h 1929"/>
              <a:gd name="T36" fmla="*/ 374015 w 2755"/>
              <a:gd name="T37" fmla="*/ 708025 h 1929"/>
              <a:gd name="T38" fmla="*/ 344805 w 2755"/>
              <a:gd name="T39" fmla="*/ 609600 h 1929"/>
              <a:gd name="T40" fmla="*/ 307340 w 2755"/>
              <a:gd name="T41" fmla="*/ 603885 h 1929"/>
              <a:gd name="T42" fmla="*/ 227330 w 2755"/>
              <a:gd name="T43" fmla="*/ 624840 h 1929"/>
              <a:gd name="T44" fmla="*/ 85090 w 2755"/>
              <a:gd name="T45" fmla="*/ 635635 h 1929"/>
              <a:gd name="T46" fmla="*/ 6985 w 2755"/>
              <a:gd name="T47" fmla="*/ 542290 h 1929"/>
              <a:gd name="T48" fmla="*/ 9525 w 2755"/>
              <a:gd name="T49" fmla="*/ 404495 h 1929"/>
              <a:gd name="T50" fmla="*/ 69850 w 2755"/>
              <a:gd name="T51" fmla="*/ 318770 h 1929"/>
              <a:gd name="T52" fmla="*/ 161925 w 2755"/>
              <a:gd name="T53" fmla="*/ 314960 h 1929"/>
              <a:gd name="T54" fmla="*/ 260985 w 2755"/>
              <a:gd name="T55" fmla="*/ 337820 h 1929"/>
              <a:gd name="T56" fmla="*/ 342900 w 2755"/>
              <a:gd name="T57" fmla="*/ 327660 h 1929"/>
              <a:gd name="T58" fmla="*/ 347345 w 2755"/>
              <a:gd name="T59" fmla="*/ 123190 h 1929"/>
              <a:gd name="T60" fmla="*/ 326390 w 2755"/>
              <a:gd name="T61" fmla="*/ 48260 h 1929"/>
              <a:gd name="T62" fmla="*/ 365760 w 2755"/>
              <a:gd name="T63" fmla="*/ 39370 h 1929"/>
              <a:gd name="T64" fmla="*/ 434975 w 2755"/>
              <a:gd name="T65" fmla="*/ 26035 h 1929"/>
              <a:gd name="T66" fmla="*/ 518160 w 2755"/>
              <a:gd name="T67" fmla="*/ 13335 h 1929"/>
              <a:gd name="T68" fmla="*/ 596900 w 2755"/>
              <a:gd name="T69" fmla="*/ 6985 h 1929"/>
              <a:gd name="T70" fmla="*/ 664210 w 2755"/>
              <a:gd name="T71" fmla="*/ 8890 h 1929"/>
              <a:gd name="T72" fmla="*/ 709930 w 2755"/>
              <a:gd name="T73" fmla="*/ 23495 h 1929"/>
              <a:gd name="T74" fmla="*/ 726440 w 2755"/>
              <a:gd name="T75" fmla="*/ 92710 h 1929"/>
              <a:gd name="T76" fmla="*/ 696595 w 2755"/>
              <a:gd name="T77" fmla="*/ 192405 h 1929"/>
              <a:gd name="T78" fmla="*/ 695960 w 2755"/>
              <a:gd name="T79" fmla="*/ 305435 h 1929"/>
              <a:gd name="T80" fmla="*/ 777875 w 2755"/>
              <a:gd name="T81" fmla="*/ 389255 h 1929"/>
              <a:gd name="T82" fmla="*/ 905510 w 2755"/>
              <a:gd name="T83" fmla="*/ 402590 h 1929"/>
              <a:gd name="T84" fmla="*/ 1016635 w 2755"/>
              <a:gd name="T85" fmla="*/ 364490 h 1929"/>
              <a:gd name="T86" fmla="*/ 1060450 w 2755"/>
              <a:gd name="T87" fmla="*/ 214630 h 1929"/>
              <a:gd name="T88" fmla="*/ 1008380 w 2755"/>
              <a:gd name="T89" fmla="*/ 23495 h 1929"/>
              <a:gd name="T90" fmla="*/ 1105535 w 2755"/>
              <a:gd name="T91" fmla="*/ 0 h 1929"/>
              <a:gd name="T92" fmla="*/ 1294130 w 2755"/>
              <a:gd name="T93" fmla="*/ 13970 h 1929"/>
              <a:gd name="T94" fmla="*/ 1421765 w 2755"/>
              <a:gd name="T95" fmla="*/ 31750 h 1929"/>
              <a:gd name="T96" fmla="*/ 1411605 w 2755"/>
              <a:gd name="T97" fmla="*/ 161925 h 1929"/>
              <a:gd name="T98" fmla="*/ 1398270 w 2755"/>
              <a:gd name="T99" fmla="*/ 345440 h 1929"/>
              <a:gd name="T100" fmla="*/ 1443990 w 2755"/>
              <a:gd name="T101" fmla="*/ 367030 h 1929"/>
              <a:gd name="T102" fmla="*/ 1537335 w 2755"/>
              <a:gd name="T103" fmla="*/ 353695 h 1929"/>
              <a:gd name="T104" fmla="*/ 1654810 w 2755"/>
              <a:gd name="T105" fmla="*/ 318770 h 1929"/>
              <a:gd name="T106" fmla="*/ 1737995 w 2755"/>
              <a:gd name="T107" fmla="*/ 374650 h 1929"/>
              <a:gd name="T108" fmla="*/ 1740535 w 2755"/>
              <a:gd name="T109" fmla="*/ 522605 h 1929"/>
              <a:gd name="T110" fmla="*/ 1662430 w 2755"/>
              <a:gd name="T111" fmla="*/ 617220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CA" sz="1800" dirty="0"/>
          </a:p>
        </p:txBody>
      </p:sp>
      <p:pic>
        <p:nvPicPr>
          <p:cNvPr id="9" name="Picture 8"/>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1478" y="44624"/>
            <a:ext cx="1328785" cy="484634"/>
          </a:xfrm>
          <a:prstGeom prst="rect">
            <a:avLst/>
          </a:prstGeom>
          <a:noFill/>
          <a:ln>
            <a:noFill/>
          </a:ln>
        </p:spPr>
      </p:pic>
    </p:spTree>
    <p:extLst>
      <p:ext uri="{BB962C8B-B14F-4D97-AF65-F5344CB8AC3E}">
        <p14:creationId xmlns:p14="http://schemas.microsoft.com/office/powerpoint/2010/main" val="14966290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783"/>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1/30/2023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6550707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1/30/2023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42170437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258"/>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1/30/2023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7973871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1/30/2023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4572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3548028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608" y="1535117"/>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60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1/30/2023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457200"/>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5994407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1/30/2023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457200"/>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8313773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1/30/2023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defTabSz="457200"/>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7636011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406"/>
            <a:ext cx="4011084" cy="1162051"/>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40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1/30/2023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4572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806216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957"/>
            <a:ext cx="7315200" cy="566739"/>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695"/>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1/30/2023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4572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7180079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1/30/2023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791291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2192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8" name="Freeform 6"/>
            <p:cNvSpPr>
              <a:spLocks/>
            </p:cNvSpPr>
            <p:nvPr/>
          </p:nvSpPr>
          <p:spPr bwMode="hidden">
            <a:xfrm>
              <a:off x="4038" y="3577"/>
              <a:ext cx="1720" cy="65"/>
            </a:xfrm>
            <a:custGeom>
              <a:avLst/>
              <a:gdLst>
                <a:gd name="T0" fmla="*/ 1704 w 1722"/>
                <a:gd name="T1" fmla="*/ 57 h 66"/>
                <a:gd name="T2" fmla="*/ 1704 w 1722"/>
                <a:gd name="T3" fmla="*/ 51 h 66"/>
                <a:gd name="T4" fmla="*/ 0 w 1722"/>
                <a:gd name="T5" fmla="*/ 0 h 66"/>
                <a:gd name="T6" fmla="*/ 0 w 1722"/>
                <a:gd name="T7" fmla="*/ 39 h 66"/>
                <a:gd name="T8" fmla="*/ 1704 w 1722"/>
                <a:gd name="T9" fmla="*/ 57 h 66"/>
                <a:gd name="T10" fmla="*/ 1704 w 1722"/>
                <a:gd name="T11" fmla="*/ 5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 name="Freeform 8"/>
            <p:cNvSpPr>
              <a:spLocks/>
            </p:cNvSpPr>
            <p:nvPr/>
          </p:nvSpPr>
          <p:spPr bwMode="hidden">
            <a:xfrm>
              <a:off x="4784" y="3702"/>
              <a:ext cx="974" cy="101"/>
            </a:xfrm>
            <a:custGeom>
              <a:avLst/>
              <a:gdLst>
                <a:gd name="T0" fmla="*/ 966 w 975"/>
                <a:gd name="T1" fmla="*/ 48 h 101"/>
                <a:gd name="T2" fmla="*/ 966 w 975"/>
                <a:gd name="T3" fmla="*/ 0 h 101"/>
                <a:gd name="T4" fmla="*/ 0 w 975"/>
                <a:gd name="T5" fmla="*/ 24 h 101"/>
                <a:gd name="T6" fmla="*/ 0 w 975"/>
                <a:gd name="T7" fmla="*/ 101 h 101"/>
                <a:gd name="T8" fmla="*/ 966 w 975"/>
                <a:gd name="T9" fmla="*/ 48 h 101"/>
                <a:gd name="T10" fmla="*/ 96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11" name="Freeform 9"/>
            <p:cNvSpPr>
              <a:spLocks/>
            </p:cNvSpPr>
            <p:nvPr/>
          </p:nvSpPr>
          <p:spPr bwMode="hidden">
            <a:xfrm>
              <a:off x="3619" y="3815"/>
              <a:ext cx="2139" cy="198"/>
            </a:xfrm>
            <a:custGeom>
              <a:avLst/>
              <a:gdLst>
                <a:gd name="T0" fmla="*/ 2123 w 2141"/>
                <a:gd name="T1" fmla="*/ 0 h 198"/>
                <a:gd name="T2" fmla="*/ 0 w 2141"/>
                <a:gd name="T3" fmla="*/ 156 h 198"/>
                <a:gd name="T4" fmla="*/ 0 w 2141"/>
                <a:gd name="T5" fmla="*/ 198 h 198"/>
                <a:gd name="T6" fmla="*/ 2123 w 2141"/>
                <a:gd name="T7" fmla="*/ 0 h 198"/>
                <a:gd name="T8" fmla="*/ 212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3" name="Freeform 11"/>
            <p:cNvSpPr>
              <a:spLocks/>
            </p:cNvSpPr>
            <p:nvPr/>
          </p:nvSpPr>
          <p:spPr bwMode="hidden">
            <a:xfrm>
              <a:off x="2097" y="4043"/>
              <a:ext cx="2514" cy="276"/>
            </a:xfrm>
            <a:custGeom>
              <a:avLst/>
              <a:gdLst>
                <a:gd name="T0" fmla="*/ 2155 w 2517"/>
                <a:gd name="T1" fmla="*/ 276 h 276"/>
                <a:gd name="T2" fmla="*/ 2490 w 2517"/>
                <a:gd name="T3" fmla="*/ 204 h 276"/>
                <a:gd name="T4" fmla="*/ 2233 w 2517"/>
                <a:gd name="T5" fmla="*/ 0 h 276"/>
                <a:gd name="T6" fmla="*/ 0 w 2517"/>
                <a:gd name="T7" fmla="*/ 276 h 276"/>
                <a:gd name="T8" fmla="*/ 2155 w 2517"/>
                <a:gd name="T9" fmla="*/ 276 h 276"/>
                <a:gd name="T10" fmla="*/ 215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5" name="Freeform 13"/>
            <p:cNvSpPr>
              <a:spLocks/>
            </p:cNvSpPr>
            <p:nvPr/>
          </p:nvSpPr>
          <p:spPr bwMode="hidden">
            <a:xfrm>
              <a:off x="5030" y="3151"/>
              <a:ext cx="728" cy="240"/>
            </a:xfrm>
            <a:custGeom>
              <a:avLst/>
              <a:gdLst>
                <a:gd name="T0" fmla="*/ 720 w 729"/>
                <a:gd name="T1" fmla="*/ 240 h 240"/>
                <a:gd name="T2" fmla="*/ 0 w 729"/>
                <a:gd name="T3" fmla="*/ 0 h 240"/>
                <a:gd name="T4" fmla="*/ 0 w 729"/>
                <a:gd name="T5" fmla="*/ 6 h 240"/>
                <a:gd name="T6" fmla="*/ 720 w 729"/>
                <a:gd name="T7" fmla="*/ 240 h 240"/>
                <a:gd name="T8" fmla="*/ 72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7" name="Freeform 15"/>
            <p:cNvSpPr>
              <a:spLocks/>
            </p:cNvSpPr>
            <p:nvPr/>
          </p:nvSpPr>
          <p:spPr bwMode="hidden">
            <a:xfrm>
              <a:off x="5030" y="3049"/>
              <a:ext cx="728" cy="318"/>
            </a:xfrm>
            <a:custGeom>
              <a:avLst/>
              <a:gdLst>
                <a:gd name="T0" fmla="*/ 720 w 729"/>
                <a:gd name="T1" fmla="*/ 318 h 318"/>
                <a:gd name="T2" fmla="*/ 720 w 729"/>
                <a:gd name="T3" fmla="*/ 312 h 318"/>
                <a:gd name="T4" fmla="*/ 0 w 729"/>
                <a:gd name="T5" fmla="*/ 0 h 318"/>
                <a:gd name="T6" fmla="*/ 0 w 729"/>
                <a:gd name="T7" fmla="*/ 54 h 318"/>
                <a:gd name="T8" fmla="*/ 720 w 729"/>
                <a:gd name="T9" fmla="*/ 318 h 318"/>
                <a:gd name="T10" fmla="*/ 72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grpSp>
      </p:grpSp>
      <p:sp>
        <p:nvSpPr>
          <p:cNvPr id="5162" name="Rectangle 42"/>
          <p:cNvSpPr>
            <a:spLocks noGrp="1" noChangeArrowheads="1"/>
          </p:cNvSpPr>
          <p:nvPr>
            <p:ph type="ctrTitle" sz="quarter"/>
          </p:nvPr>
        </p:nvSpPr>
        <p:spPr>
          <a:xfrm>
            <a:off x="609600" y="1600200"/>
            <a:ext cx="10972800" cy="1828800"/>
          </a:xfrm>
        </p:spPr>
        <p:txBody>
          <a:bodyPr/>
          <a:lstStyle>
            <a:lvl1pPr>
              <a:defRPr sz="4800"/>
            </a:lvl1pPr>
          </a:lstStyle>
          <a:p>
            <a:pPr lvl="0"/>
            <a:r>
              <a:rPr lang="en-US" noProof="0"/>
              <a:t>Click to edit Master title style</a:t>
            </a:r>
          </a:p>
        </p:txBody>
      </p:sp>
      <p:sp>
        <p:nvSpPr>
          <p:cNvPr id="5163" name="Rectangle 43"/>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defRPr dirty="0"/>
            </a:lvl1pPr>
          </a:lstStyle>
          <a:p>
            <a:pPr>
              <a:defRPr/>
            </a:pPr>
            <a:endParaRPr lang="en-US" dirty="0">
              <a:solidFill>
                <a:srgbClr val="FFFFFF"/>
              </a:solidFill>
            </a:endParaRPr>
          </a:p>
        </p:txBody>
      </p:sp>
      <p:sp>
        <p:nvSpPr>
          <p:cNvPr id="45" name="Rectangle 45"/>
          <p:cNvSpPr>
            <a:spLocks noGrp="1" noChangeArrowheads="1"/>
          </p:cNvSpPr>
          <p:nvPr>
            <p:ph type="ftr" sz="quarter" idx="11"/>
          </p:nvPr>
        </p:nvSpPr>
        <p:spPr/>
        <p:txBody>
          <a:bodyPr/>
          <a:lstStyle>
            <a:lvl1pPr>
              <a:defRPr dirty="0"/>
            </a:lvl1pPr>
          </a:lstStyle>
          <a:p>
            <a:pPr>
              <a:defRPr/>
            </a:pPr>
            <a:endParaRPr lang="en-US" dirty="0">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B4907294-2553-445E-AD41-E81305D2807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53746270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996"/>
            <a:ext cx="27432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996"/>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1/30/2023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8657689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783"/>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8F46C3E7-FCD5-F440-A752-39000660DB7F}" type="datetimeFigureOut">
              <a:rPr lang="en-US" smtClean="0"/>
              <a:pPr>
                <a:defRPr/>
              </a:pPr>
              <a:t>1/30/2023</a:t>
            </a:fld>
            <a:endParaRPr lang="en-US" dirty="0"/>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6402C72C-1DF0-F640-993D-7F77244DD08C}" type="slidenum">
              <a:rPr lang="en-US" smtClean="0"/>
              <a:pPr>
                <a:defRPr/>
              </a:pPr>
              <a:t>‹#›</a:t>
            </a:fld>
            <a:endParaRPr lang="en-US" dirty="0"/>
          </a:p>
        </p:txBody>
      </p:sp>
    </p:spTree>
    <p:extLst>
      <p:ext uri="{BB962C8B-B14F-4D97-AF65-F5344CB8AC3E}">
        <p14:creationId xmlns:p14="http://schemas.microsoft.com/office/powerpoint/2010/main" val="155511478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C6836C6-FD16-9842-8946-6A7879FB637B}" type="datetimeFigureOut">
              <a:rPr lang="en-US" smtClean="0"/>
              <a:pPr>
                <a:defRPr/>
              </a:pPr>
              <a:t>1/30/2023</a:t>
            </a:fld>
            <a:endParaRPr lang="en-US" dirty="0"/>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62D3F7EC-E6D5-6A40-8BE2-47E09B3122BB}" type="slidenum">
              <a:rPr lang="en-US" smtClean="0"/>
              <a:pPr>
                <a:defRPr/>
              </a:pPr>
              <a:t>‹#›</a:t>
            </a:fld>
            <a:endParaRPr lang="en-US" dirty="0"/>
          </a:p>
        </p:txBody>
      </p:sp>
    </p:spTree>
    <p:extLst>
      <p:ext uri="{BB962C8B-B14F-4D97-AF65-F5344CB8AC3E}">
        <p14:creationId xmlns:p14="http://schemas.microsoft.com/office/powerpoint/2010/main" val="16145670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258"/>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48A8FC9-0B5D-364D-B2A8-E1A33EE535A9}" type="datetimeFigureOut">
              <a:rPr lang="en-US" smtClean="0"/>
              <a:pPr>
                <a:defRPr/>
              </a:pPr>
              <a:t>1/30/2023</a:t>
            </a:fld>
            <a:endParaRPr lang="en-US" dirty="0"/>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0510810-190D-2144-8BD5-7C609CD11BF4}" type="slidenum">
              <a:rPr lang="en-US" smtClean="0"/>
              <a:pPr>
                <a:defRPr/>
              </a:pPr>
              <a:t>‹#›</a:t>
            </a:fld>
            <a:endParaRPr lang="en-US" dirty="0"/>
          </a:p>
        </p:txBody>
      </p:sp>
    </p:spTree>
    <p:extLst>
      <p:ext uri="{BB962C8B-B14F-4D97-AF65-F5344CB8AC3E}">
        <p14:creationId xmlns:p14="http://schemas.microsoft.com/office/powerpoint/2010/main" val="25572082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45ED1C4-FA8C-644F-A0DD-ED69D57CBA30}" type="datetimeFigureOut">
              <a:rPr lang="en-US" smtClean="0"/>
              <a:pPr>
                <a:defRPr/>
              </a:pPr>
              <a:t>1/30/2023</a:t>
            </a:fld>
            <a:endParaRPr lang="en-US" dirty="0"/>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FC5FB6F-6C99-E141-9C67-8EFE990282A5}" type="slidenum">
              <a:rPr lang="en-US" smtClean="0"/>
              <a:pPr>
                <a:defRPr/>
              </a:pPr>
              <a:t>‹#›</a:t>
            </a:fld>
            <a:endParaRPr lang="en-US" dirty="0"/>
          </a:p>
        </p:txBody>
      </p:sp>
    </p:spTree>
    <p:extLst>
      <p:ext uri="{BB962C8B-B14F-4D97-AF65-F5344CB8AC3E}">
        <p14:creationId xmlns:p14="http://schemas.microsoft.com/office/powerpoint/2010/main" val="22085338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608" y="1535117"/>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60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D34C4D6-8E8E-4F4C-9AF5-0346186B6C0E}" type="datetimeFigureOut">
              <a:rPr lang="en-US" smtClean="0"/>
              <a:pPr>
                <a:defRPr/>
              </a:pPr>
              <a:t>1/30/2023</a:t>
            </a:fld>
            <a:endParaRPr lang="en-US" dirty="0"/>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7D9AFFB-AAD9-AE42-A5A8-1929EA063705}" type="slidenum">
              <a:rPr lang="en-US" smtClean="0"/>
              <a:pPr>
                <a:defRPr/>
              </a:pPr>
              <a:t>‹#›</a:t>
            </a:fld>
            <a:endParaRPr lang="en-US" dirty="0"/>
          </a:p>
        </p:txBody>
      </p:sp>
    </p:spTree>
    <p:extLst>
      <p:ext uri="{BB962C8B-B14F-4D97-AF65-F5344CB8AC3E}">
        <p14:creationId xmlns:p14="http://schemas.microsoft.com/office/powerpoint/2010/main" val="10438749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FC312C4D-4701-EC45-907D-DF4BE7FE9DD0}" type="datetimeFigureOut">
              <a:rPr lang="en-US" smtClean="0"/>
              <a:pPr>
                <a:defRPr/>
              </a:pPr>
              <a:t>1/30/2023</a:t>
            </a:fld>
            <a:endParaRPr lang="en-US" dirty="0"/>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CE5034E-A9D2-C542-AF94-6A48EB0A5119}" type="slidenum">
              <a:rPr lang="en-US" smtClean="0"/>
              <a:pPr>
                <a:defRPr/>
              </a:pPr>
              <a:t>‹#›</a:t>
            </a:fld>
            <a:endParaRPr lang="en-US" dirty="0"/>
          </a:p>
        </p:txBody>
      </p:sp>
    </p:spTree>
    <p:extLst>
      <p:ext uri="{BB962C8B-B14F-4D97-AF65-F5344CB8AC3E}">
        <p14:creationId xmlns:p14="http://schemas.microsoft.com/office/powerpoint/2010/main" val="338055824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135F3B5-C4E8-474D-83DE-EB4E32C911D1}" type="datetimeFigureOut">
              <a:rPr lang="en-US" smtClean="0"/>
              <a:pPr>
                <a:defRPr/>
              </a:pPr>
              <a:t>1/30/2023</a:t>
            </a:fld>
            <a:endParaRPr lang="en-US" dirty="0"/>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2C319E9-908E-7640-94E6-5505B2BD851A}" type="slidenum">
              <a:rPr lang="en-US" smtClean="0"/>
              <a:pPr>
                <a:defRPr/>
              </a:pPr>
              <a:t>‹#›</a:t>
            </a:fld>
            <a:endParaRPr lang="en-US" dirty="0"/>
          </a:p>
        </p:txBody>
      </p:sp>
    </p:spTree>
    <p:extLst>
      <p:ext uri="{BB962C8B-B14F-4D97-AF65-F5344CB8AC3E}">
        <p14:creationId xmlns:p14="http://schemas.microsoft.com/office/powerpoint/2010/main" val="285012000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406"/>
            <a:ext cx="4011084" cy="1162051"/>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40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102941C-0B1E-9949-959D-D2B4FE487830}" type="datetimeFigureOut">
              <a:rPr lang="en-US" smtClean="0"/>
              <a:pPr>
                <a:defRPr/>
              </a:pPr>
              <a:t>1/30/2023</a:t>
            </a:fld>
            <a:endParaRPr lang="en-US" dirty="0"/>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192F591-89A4-CF45-A9C6-1FCC7C0D51A0}" type="slidenum">
              <a:rPr lang="en-US" smtClean="0"/>
              <a:pPr>
                <a:defRPr/>
              </a:pPr>
              <a:t>‹#›</a:t>
            </a:fld>
            <a:endParaRPr lang="en-US" dirty="0"/>
          </a:p>
        </p:txBody>
      </p:sp>
    </p:spTree>
    <p:extLst>
      <p:ext uri="{BB962C8B-B14F-4D97-AF65-F5344CB8AC3E}">
        <p14:creationId xmlns:p14="http://schemas.microsoft.com/office/powerpoint/2010/main" val="160948090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957"/>
            <a:ext cx="7315200" cy="566739"/>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dirty="0"/>
              <a:t>Drag picture to placeholder or click icon to add</a:t>
            </a:r>
            <a:endParaRPr lang="en-US" noProof="0" dirty="0"/>
          </a:p>
        </p:txBody>
      </p:sp>
      <p:sp>
        <p:nvSpPr>
          <p:cNvPr id="4" name="Text Placeholder 3"/>
          <p:cNvSpPr>
            <a:spLocks noGrp="1"/>
          </p:cNvSpPr>
          <p:nvPr>
            <p:ph type="body" sz="half" idx="2"/>
          </p:nvPr>
        </p:nvSpPr>
        <p:spPr>
          <a:xfrm>
            <a:off x="2389717" y="5367695"/>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4E69990-8144-7F4C-8F13-B0016CB1F6BA}" type="datetimeFigureOut">
              <a:rPr lang="en-US" smtClean="0"/>
              <a:pPr>
                <a:defRPr/>
              </a:pPr>
              <a:t>1/30/2023</a:t>
            </a:fld>
            <a:endParaRPr lang="en-US" dirty="0"/>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65F28AA1-8E57-8547-A7F6-563EEDCF52D5}" type="slidenum">
              <a:rPr lang="en-US" smtClean="0"/>
              <a:pPr>
                <a:defRPr/>
              </a:pPr>
              <a:t>‹#›</a:t>
            </a:fld>
            <a:endParaRPr lang="en-US" dirty="0"/>
          </a:p>
        </p:txBody>
      </p:sp>
    </p:spTree>
    <p:extLst>
      <p:ext uri="{BB962C8B-B14F-4D97-AF65-F5344CB8AC3E}">
        <p14:creationId xmlns:p14="http://schemas.microsoft.com/office/powerpoint/2010/main" val="2110522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D4109610-CB7C-4539-BD4E-BD82B480F59E}"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9177352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5863D68-4C25-4E46-8522-275B2857BF61}" type="datetimeFigureOut">
              <a:rPr lang="en-US" smtClean="0"/>
              <a:pPr>
                <a:defRPr/>
              </a:pPr>
              <a:t>1/30/2023</a:t>
            </a:fld>
            <a:endParaRPr lang="en-US" dirty="0"/>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8614619D-528E-A149-A3C3-94BF35EC5B42}" type="slidenum">
              <a:rPr lang="en-US" smtClean="0"/>
              <a:pPr>
                <a:defRPr/>
              </a:pPr>
              <a:t>‹#›</a:t>
            </a:fld>
            <a:endParaRPr lang="en-US" dirty="0"/>
          </a:p>
        </p:txBody>
      </p:sp>
    </p:spTree>
    <p:extLst>
      <p:ext uri="{BB962C8B-B14F-4D97-AF65-F5344CB8AC3E}">
        <p14:creationId xmlns:p14="http://schemas.microsoft.com/office/powerpoint/2010/main" val="5477638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21172" y="266700"/>
            <a:ext cx="9211733" cy="1104900"/>
          </a:xfrm>
        </p:spPr>
        <p:txBody>
          <a:bodyPr/>
          <a:lstStyle/>
          <a:p>
            <a:r>
              <a:rPr lang="en-GB"/>
              <a:t>Click to edit Master title style</a:t>
            </a:r>
            <a:endParaRPr lang="en-US"/>
          </a:p>
        </p:txBody>
      </p:sp>
      <p:sp>
        <p:nvSpPr>
          <p:cNvPr id="3" name="Chart Placeholder 2"/>
          <p:cNvSpPr>
            <a:spLocks noGrp="1"/>
          </p:cNvSpPr>
          <p:nvPr>
            <p:ph type="chart" idx="1"/>
          </p:nvPr>
        </p:nvSpPr>
        <p:spPr>
          <a:xfrm>
            <a:off x="1333971" y="1676400"/>
            <a:ext cx="9159052" cy="4114800"/>
          </a:xfrm>
        </p:spPr>
        <p:txBody>
          <a:bodyPr/>
          <a:lstStyle/>
          <a:p>
            <a:pPr lvl="0"/>
            <a:endParaRPr lang="en-US" noProof="0" dirty="0"/>
          </a:p>
        </p:txBody>
      </p:sp>
    </p:spTree>
    <p:extLst>
      <p:ext uri="{BB962C8B-B14F-4D97-AF65-F5344CB8AC3E}">
        <p14:creationId xmlns:p14="http://schemas.microsoft.com/office/powerpoint/2010/main" val="6539221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3" name="Freeform 7"/>
          <p:cNvSpPr>
            <a:spLocks/>
          </p:cNvSpPr>
          <p:nvPr userDrawn="1"/>
        </p:nvSpPr>
        <p:spPr bwMode="auto">
          <a:xfrm rot="2281777">
            <a:off x="-192617" y="241659"/>
            <a:ext cx="1856317" cy="830263"/>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xmlns="" w="9525">
                <a:solidFill>
                  <a:srgbClr val="000000"/>
                </a:solidFill>
                <a:round/>
                <a:headEnd/>
                <a:tailEnd/>
              </a14:hiddenLine>
            </a:ext>
          </a:extLst>
        </p:spPr>
        <p:txBody>
          <a:bodyPr lIns="91388" tIns="45696" rIns="91388" bIns="45696"/>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4" name="Picture 6" descr="https://usedi.ucla.edu/images/EDI%20Logo.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9617" y="111483"/>
            <a:ext cx="1005416" cy="4778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Content Placeholder 2"/>
          <p:cNvSpPr>
            <a:spLocks noGrp="1"/>
          </p:cNvSpPr>
          <p:nvPr>
            <p:ph idx="1"/>
          </p:nvPr>
        </p:nvSpPr>
        <p:spPr>
          <a:xfrm>
            <a:off x="609600" y="1267289"/>
            <a:ext cx="109728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dirty="0"/>
          </a:p>
        </p:txBody>
      </p:sp>
      <p:sp>
        <p:nvSpPr>
          <p:cNvPr id="5" name="Date Placeholder 1"/>
          <p:cNvSpPr>
            <a:spLocks noGrp="1"/>
          </p:cNvSpPr>
          <p:nvPr>
            <p:ph type="dt" sz="half" idx="10"/>
          </p:nvPr>
        </p:nvSpPr>
        <p:spPr/>
        <p:txBody>
          <a:bodyPr/>
          <a:lstStyle>
            <a:lvl1pPr defTabSz="914400">
              <a:defRPr/>
            </a:lvl1pPr>
          </a:lstStyle>
          <a:p>
            <a:pPr>
              <a:defRPr/>
            </a:pPr>
            <a:fld id="{855A97E8-BB4F-2244-A43F-3CFB5B890EE9}" type="datetimeFigureOut">
              <a:rPr lang="en-CA" smtClean="0"/>
              <a:pPr>
                <a:defRPr/>
              </a:pPr>
              <a:t>2023-01-30</a:t>
            </a:fld>
            <a:endParaRPr lang="en-CA" dirty="0"/>
          </a:p>
        </p:txBody>
      </p:sp>
      <p:sp>
        <p:nvSpPr>
          <p:cNvPr id="6" name="Footer Placeholder 2"/>
          <p:cNvSpPr>
            <a:spLocks noGrp="1"/>
          </p:cNvSpPr>
          <p:nvPr>
            <p:ph type="ftr" sz="quarter" idx="11"/>
          </p:nvPr>
        </p:nvSpPr>
        <p:spPr/>
        <p:txBody>
          <a:bodyPr/>
          <a:lstStyle>
            <a:lvl1pPr defTabSz="914400">
              <a:defRPr/>
            </a:lvl1pPr>
          </a:lstStyle>
          <a:p>
            <a:pPr>
              <a:defRPr/>
            </a:pPr>
            <a:endParaRPr lang="en-CA" dirty="0"/>
          </a:p>
        </p:txBody>
      </p:sp>
      <p:sp>
        <p:nvSpPr>
          <p:cNvPr id="8" name="Slide Number Placeholder 3"/>
          <p:cNvSpPr>
            <a:spLocks noGrp="1"/>
          </p:cNvSpPr>
          <p:nvPr>
            <p:ph type="sldNum" sz="quarter" idx="12"/>
          </p:nvPr>
        </p:nvSpPr>
        <p:spPr/>
        <p:txBody>
          <a:bodyPr/>
          <a:lstStyle>
            <a:lvl1pPr defTabSz="914400">
              <a:defRPr/>
            </a:lvl1pPr>
          </a:lstStyle>
          <a:p>
            <a:pPr>
              <a:defRPr/>
            </a:pPr>
            <a:fld id="{EB481A1E-0060-C148-8291-50A5280472F2}" type="slidenum">
              <a:rPr lang="en-CA" smtClean="0"/>
              <a:pPr>
                <a:defRPr/>
              </a:pPr>
              <a:t>‹#›</a:t>
            </a:fld>
            <a:endParaRPr lang="en-CA" dirty="0"/>
          </a:p>
        </p:txBody>
      </p:sp>
    </p:spTree>
    <p:extLst>
      <p:ext uri="{BB962C8B-B14F-4D97-AF65-F5344CB8AC3E}">
        <p14:creationId xmlns:p14="http://schemas.microsoft.com/office/powerpoint/2010/main" val="41189003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Freeform 6"/>
          <p:cNvSpPr>
            <a:spLocks/>
          </p:cNvSpPr>
          <p:nvPr userDrawn="1"/>
        </p:nvSpPr>
        <p:spPr bwMode="auto">
          <a:xfrm rot="2281777">
            <a:off x="-192617" y="241659"/>
            <a:ext cx="1856317" cy="830263"/>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xmlns="" w="9525">
                <a:solidFill>
                  <a:srgbClr val="000000"/>
                </a:solidFill>
                <a:round/>
                <a:headEnd/>
                <a:tailEnd/>
              </a14:hiddenLine>
            </a:ext>
          </a:extLst>
        </p:spPr>
        <p:txBody>
          <a:bodyPr lIns="91388" tIns="45696" rIns="91388" bIns="45696"/>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charset="0"/>
              <a:ea typeface="MS PGothic" charset="0"/>
              <a:cs typeface="MS PGothic" charset="0"/>
            </a:endParaRPr>
          </a:p>
        </p:txBody>
      </p:sp>
      <p:pic>
        <p:nvPicPr>
          <p:cNvPr id="4" name="Picture 6" descr="https://usedi.ucla.edu/images/EDI%20Logo.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9617" y="111483"/>
            <a:ext cx="1005416" cy="4778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Content Placeholder 2"/>
          <p:cNvSpPr>
            <a:spLocks noGrp="1"/>
          </p:cNvSpPr>
          <p:nvPr>
            <p:ph idx="1"/>
          </p:nvPr>
        </p:nvSpPr>
        <p:spPr>
          <a:xfrm>
            <a:off x="609600" y="1267289"/>
            <a:ext cx="109728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2969890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7D24150C-0CA5-4EDE-94AC-A488EEB17178}" type="datetimeFigureOut">
              <a:rPr lang="en-CA" smtClean="0"/>
              <a:pPr/>
              <a:t>2023-01-30</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8D3EA435-BBEC-4B5F-A89B-2EAF263880FE}" type="slidenum">
              <a:rPr lang="en-CA" smtClean="0"/>
              <a:pPr/>
              <a:t>‹#›</a:t>
            </a:fld>
            <a:endParaRPr lang="en-CA" dirty="0"/>
          </a:p>
        </p:txBody>
      </p:sp>
    </p:spTree>
    <p:extLst>
      <p:ext uri="{BB962C8B-B14F-4D97-AF65-F5344CB8AC3E}">
        <p14:creationId xmlns:p14="http://schemas.microsoft.com/office/powerpoint/2010/main" val="287877192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3074" name="Picture 2" descr="https://centerforchildprotection.org/wp-content/uploads/2017/08/shutterstock_151705490.jpg"/>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colorTemperature colorTemp="59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 y="-1721"/>
            <a:ext cx="12359761" cy="64722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hasCustomPrompt="1"/>
          </p:nvPr>
        </p:nvSpPr>
        <p:spPr>
          <a:xfrm>
            <a:off x="0" y="3573016"/>
            <a:ext cx="12192000" cy="1728192"/>
          </a:xfrm>
          <a:solidFill>
            <a:schemeClr val="bg1">
              <a:lumMod val="85000"/>
              <a:alpha val="67000"/>
            </a:schemeClr>
          </a:solidFill>
          <a:ln>
            <a:solidFill>
              <a:schemeClr val="bg1">
                <a:lumMod val="95000"/>
                <a:alpha val="80000"/>
              </a:schemeClr>
            </a:solidFill>
          </a:ln>
        </p:spPr>
        <p:txBody>
          <a:bodyPr>
            <a:normAutofit/>
          </a:bodyPr>
          <a:lstStyle>
            <a:lvl1pPr>
              <a:defRPr sz="4000" b="1" baseline="0">
                <a:solidFill>
                  <a:schemeClr val="tx1"/>
                </a:solidFill>
                <a:latin typeface="Times New Roman" pitchFamily="18" charset="0"/>
                <a:ea typeface="+mj-ea"/>
              </a:defRPr>
            </a:lvl1pPr>
          </a:lstStyle>
          <a:p>
            <a:r>
              <a:rPr lang="en-US" dirty="0"/>
              <a:t>The Early Development Instrument (EDI)</a:t>
            </a:r>
            <a:endParaRPr lang="en-CA" dirty="0"/>
          </a:p>
        </p:txBody>
      </p:sp>
      <p:sp>
        <p:nvSpPr>
          <p:cNvPr id="4" name="Date Placeholder 3"/>
          <p:cNvSpPr>
            <a:spLocks noGrp="1"/>
          </p:cNvSpPr>
          <p:nvPr>
            <p:ph type="dt" sz="half" idx="10"/>
          </p:nvPr>
        </p:nvSpPr>
        <p:spPr/>
        <p:txBody>
          <a:bodyPr/>
          <a:lstStyle/>
          <a:p>
            <a:fld id="{8A5584C8-69BD-4969-96C8-FF28952332A2}" type="datetimeFigureOut">
              <a:rPr lang="en-CA" smtClean="0"/>
              <a:pPr/>
              <a:t>2023-01-30</a:t>
            </a:fld>
            <a:endParaRPr lang="en-CA"/>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414D557E-EF4D-4127-B32F-29920112FADD}" type="slidenum">
              <a:rPr lang="en-CA" smtClean="0"/>
              <a:pPr/>
              <a:t>‹#›</a:t>
            </a:fld>
            <a:endParaRPr lang="en-CA"/>
          </a:p>
        </p:txBody>
      </p:sp>
      <p:sp>
        <p:nvSpPr>
          <p:cNvPr id="3" name="Subtitle 2"/>
          <p:cNvSpPr>
            <a:spLocks noGrp="1"/>
          </p:cNvSpPr>
          <p:nvPr>
            <p:ph type="subTitle" idx="1"/>
          </p:nvPr>
        </p:nvSpPr>
        <p:spPr>
          <a:xfrm>
            <a:off x="0" y="5301208"/>
            <a:ext cx="12192000" cy="1556792"/>
          </a:xfrm>
          <a:solidFill>
            <a:schemeClr val="bg1"/>
          </a:solidFill>
          <a:ln>
            <a:solidFill>
              <a:schemeClr val="bg1"/>
            </a:solidFill>
          </a:ln>
        </p:spPr>
        <p:txBody>
          <a:bodyPr/>
          <a:lstStyle>
            <a:lvl1pPr marL="0" marR="0" indent="0" algn="ctr" defTabSz="914400" rtl="0" eaLnBrk="1" fontAlgn="auto" latinLnBrk="0" hangingPunct="1">
              <a:lnSpc>
                <a:spcPct val="100000"/>
              </a:lnSpc>
              <a:spcBef>
                <a:spcPct val="20000"/>
              </a:spcBef>
              <a:spcAft>
                <a:spcPts val="0"/>
              </a:spcAft>
              <a:buClrTx/>
              <a:buSzTx/>
              <a:buFont typeface="Arial" pitchFamily="34" charset="0"/>
              <a:buNone/>
              <a:tabLst/>
              <a:defRPr b="1" baseline="0">
                <a:solidFill>
                  <a:schemeClr val="bg1"/>
                </a:solidFill>
                <a:latin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CA" dirty="0"/>
          </a:p>
        </p:txBody>
      </p:sp>
      <p:pic>
        <p:nvPicPr>
          <p:cNvPr id="12" name="Picture 2" descr="C:\Users\Caroline\AppData\Local\Microsoft\Windows\Temporary Internet Files\Content.Outlook\9F34G2PX\EDI French logo.jpg"/>
          <p:cNvPicPr>
            <a:picLocks noChangeAspect="1" noChangeArrowheads="1"/>
          </p:cNvPicPr>
          <p:nvPr userDrawn="1"/>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266" y="5778575"/>
            <a:ext cx="2632553" cy="1028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p:cNvPicPr>
            <a:picLocks noChangeAspect="1" noChangeArrowheads="1"/>
          </p:cNvPicPr>
          <p:nvPr userDrawn="1"/>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8486262" y="6079605"/>
            <a:ext cx="3873500" cy="752475"/>
          </a:xfrm>
          <a:prstGeom prst="rect">
            <a:avLst/>
          </a:prstGeom>
          <a:noFill/>
          <a:effectLst>
            <a:outerShdw blurRad="50800" dist="50800" sx="1000" sy="1000" algn="ctr" rotWithShape="0">
              <a:srgbClr val="000000"/>
            </a:outerShdw>
          </a:effectLst>
        </p:spPr>
      </p:pic>
    </p:spTree>
    <p:extLst>
      <p:ext uri="{BB962C8B-B14F-4D97-AF65-F5344CB8AC3E}">
        <p14:creationId xmlns:p14="http://schemas.microsoft.com/office/powerpoint/2010/main" val="418602220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b="0">
                <a:solidFill>
                  <a:schemeClr val="bg1"/>
                </a:solidFill>
              </a:defRPr>
            </a:lvl1pPr>
          </a:lstStyle>
          <a:p>
            <a:r>
              <a:rPr lang="fr-CA" noProof="0" dirty="0"/>
              <a:t>Click to </a:t>
            </a:r>
            <a:r>
              <a:rPr lang="fr-CA" noProof="0" dirty="0" err="1"/>
              <a:t>edit</a:t>
            </a:r>
            <a:r>
              <a:rPr lang="fr-CA" noProof="0" dirty="0"/>
              <a:t> Master </a:t>
            </a:r>
            <a:r>
              <a:rPr lang="fr-CA" noProof="0" dirty="0" err="1"/>
              <a:t>title</a:t>
            </a:r>
            <a:r>
              <a:rPr lang="fr-CA" noProof="0" dirty="0"/>
              <a:t> style</a:t>
            </a:r>
          </a:p>
        </p:txBody>
      </p:sp>
      <p:sp>
        <p:nvSpPr>
          <p:cNvPr id="3" name="Content Placeholder 2"/>
          <p:cNvSpPr>
            <a:spLocks noGrp="1"/>
          </p:cNvSpPr>
          <p:nvPr>
            <p:ph idx="1"/>
          </p:nvPr>
        </p:nvSpPr>
        <p:spPr/>
        <p:txBody>
          <a:bodyPr/>
          <a:lstStyle/>
          <a:p>
            <a:pPr lvl="0"/>
            <a:r>
              <a:rPr lang="fr-CA" noProof="0" dirty="0"/>
              <a:t>Click to </a:t>
            </a:r>
            <a:r>
              <a:rPr lang="fr-CA" noProof="0" dirty="0" err="1"/>
              <a:t>edit</a:t>
            </a:r>
            <a:r>
              <a:rPr lang="fr-CA" noProof="0" dirty="0"/>
              <a:t> Master </a:t>
            </a:r>
            <a:r>
              <a:rPr lang="fr-CA" noProof="0" dirty="0" err="1"/>
              <a:t>text</a:t>
            </a:r>
            <a:r>
              <a:rPr lang="fr-CA" noProof="0" dirty="0"/>
              <a:t> styles</a:t>
            </a:r>
          </a:p>
          <a:p>
            <a:pPr lvl="1"/>
            <a:r>
              <a:rPr lang="fr-CA" noProof="0" dirty="0"/>
              <a:t>Second </a:t>
            </a:r>
            <a:r>
              <a:rPr lang="fr-CA" noProof="0" dirty="0" err="1"/>
              <a:t>level</a:t>
            </a:r>
            <a:endParaRPr lang="fr-CA" noProof="0" dirty="0"/>
          </a:p>
          <a:p>
            <a:pPr lvl="2"/>
            <a:r>
              <a:rPr lang="fr-CA" noProof="0" dirty="0" err="1"/>
              <a:t>Third</a:t>
            </a:r>
            <a:r>
              <a:rPr lang="fr-CA" noProof="0" dirty="0"/>
              <a:t> </a:t>
            </a:r>
            <a:r>
              <a:rPr lang="fr-CA" noProof="0" dirty="0" err="1"/>
              <a:t>level</a:t>
            </a:r>
            <a:endParaRPr lang="fr-CA" noProof="0" dirty="0"/>
          </a:p>
          <a:p>
            <a:pPr lvl="3"/>
            <a:r>
              <a:rPr lang="fr-CA" noProof="0" dirty="0" err="1"/>
              <a:t>Fourth</a:t>
            </a:r>
            <a:r>
              <a:rPr lang="fr-CA" noProof="0" dirty="0"/>
              <a:t> </a:t>
            </a:r>
            <a:r>
              <a:rPr lang="fr-CA" noProof="0" dirty="0" err="1"/>
              <a:t>level</a:t>
            </a:r>
            <a:endParaRPr lang="fr-CA" noProof="0" dirty="0"/>
          </a:p>
          <a:p>
            <a:pPr lvl="4"/>
            <a:r>
              <a:rPr lang="fr-CA" noProof="0" dirty="0" err="1"/>
              <a:t>Fifth</a:t>
            </a:r>
            <a:r>
              <a:rPr lang="fr-CA" noProof="0" dirty="0"/>
              <a:t> </a:t>
            </a:r>
            <a:r>
              <a:rPr lang="fr-CA" noProof="0" dirty="0" err="1"/>
              <a:t>level</a:t>
            </a:r>
            <a:endParaRPr lang="fr-CA" noProof="0" dirty="0"/>
          </a:p>
        </p:txBody>
      </p:sp>
      <p:sp>
        <p:nvSpPr>
          <p:cNvPr id="4" name="Date Placeholder 3"/>
          <p:cNvSpPr>
            <a:spLocks noGrp="1"/>
          </p:cNvSpPr>
          <p:nvPr>
            <p:ph type="dt" sz="half" idx="10"/>
          </p:nvPr>
        </p:nvSpPr>
        <p:spPr/>
        <p:txBody>
          <a:bodyPr/>
          <a:lstStyle/>
          <a:p>
            <a:fld id="{8A5584C8-69BD-4969-96C8-FF28952332A2}" type="datetimeFigureOut">
              <a:rPr lang="en-CA" smtClean="0"/>
              <a:pPr/>
              <a:t>2023-01-30</a:t>
            </a:fld>
            <a:endParaRPr lang="en-CA"/>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414D557E-EF4D-4127-B32F-29920112FADD}" type="slidenum">
              <a:rPr lang="en-CA" smtClean="0"/>
              <a:pPr/>
              <a:t>‹#›</a:t>
            </a:fld>
            <a:endParaRPr lang="en-CA"/>
          </a:p>
        </p:txBody>
      </p:sp>
    </p:spTree>
    <p:extLst>
      <p:ext uri="{BB962C8B-B14F-4D97-AF65-F5344CB8AC3E}">
        <p14:creationId xmlns:p14="http://schemas.microsoft.com/office/powerpoint/2010/main" val="113920137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a:solidFill>
                  <a:schemeClr val="bg1"/>
                </a:solidFill>
              </a:defRPr>
            </a:lvl1pPr>
          </a:lstStyle>
          <a:p>
            <a:r>
              <a:rPr lang="fr-CA" noProof="0" dirty="0"/>
              <a:t>Click to </a:t>
            </a:r>
            <a:r>
              <a:rPr lang="fr-CA" noProof="0" dirty="0" err="1"/>
              <a:t>edit</a:t>
            </a:r>
            <a:r>
              <a:rPr lang="fr-CA" noProof="0" dirty="0"/>
              <a:t> Master </a:t>
            </a:r>
            <a:r>
              <a:rPr lang="fr-CA" noProof="0" dirty="0" err="1"/>
              <a:t>title</a:t>
            </a:r>
            <a:r>
              <a:rPr lang="fr-CA" noProof="0" dirty="0"/>
              <a:t>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noProof="0" dirty="0"/>
              <a:t>Click to </a:t>
            </a:r>
            <a:r>
              <a:rPr lang="fr-CA" noProof="0" dirty="0" err="1"/>
              <a:t>edit</a:t>
            </a:r>
            <a:r>
              <a:rPr lang="fr-CA" noProof="0" dirty="0"/>
              <a:t> Master </a:t>
            </a:r>
            <a:r>
              <a:rPr lang="fr-CA" noProof="0" dirty="0" err="1"/>
              <a:t>text</a:t>
            </a:r>
            <a:r>
              <a:rPr lang="fr-CA" noProof="0" dirty="0"/>
              <a:t> styles</a:t>
            </a:r>
          </a:p>
          <a:p>
            <a:pPr lvl="1"/>
            <a:r>
              <a:rPr lang="fr-CA" noProof="0" dirty="0"/>
              <a:t>Second </a:t>
            </a:r>
            <a:r>
              <a:rPr lang="fr-CA" noProof="0" dirty="0" err="1"/>
              <a:t>level</a:t>
            </a:r>
            <a:endParaRPr lang="fr-CA" noProof="0" dirty="0"/>
          </a:p>
          <a:p>
            <a:pPr lvl="2"/>
            <a:r>
              <a:rPr lang="fr-CA" noProof="0" dirty="0" err="1"/>
              <a:t>Third</a:t>
            </a:r>
            <a:r>
              <a:rPr lang="fr-CA" noProof="0" dirty="0"/>
              <a:t> </a:t>
            </a:r>
            <a:r>
              <a:rPr lang="fr-CA" noProof="0" dirty="0" err="1"/>
              <a:t>level</a:t>
            </a:r>
            <a:endParaRPr lang="fr-CA" noProof="0" dirty="0"/>
          </a:p>
          <a:p>
            <a:pPr lvl="3"/>
            <a:r>
              <a:rPr lang="fr-CA" noProof="0" dirty="0" err="1"/>
              <a:t>Fourth</a:t>
            </a:r>
            <a:r>
              <a:rPr lang="fr-CA" noProof="0" dirty="0"/>
              <a:t> </a:t>
            </a:r>
            <a:r>
              <a:rPr lang="fr-CA" noProof="0" dirty="0" err="1"/>
              <a:t>level</a:t>
            </a:r>
            <a:endParaRPr lang="fr-CA" noProof="0" dirty="0"/>
          </a:p>
          <a:p>
            <a:pPr lvl="4"/>
            <a:r>
              <a:rPr lang="fr-CA" noProof="0" dirty="0" err="1"/>
              <a:t>Fifth</a:t>
            </a:r>
            <a:r>
              <a:rPr lang="fr-CA" noProof="0" dirty="0"/>
              <a:t> </a:t>
            </a:r>
            <a:r>
              <a:rPr lang="fr-CA" noProof="0" dirty="0" err="1"/>
              <a:t>level</a:t>
            </a:r>
            <a:endParaRPr lang="fr-CA" noProof="0" dirty="0"/>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noProof="0" dirty="0"/>
              <a:t>Click to </a:t>
            </a:r>
            <a:r>
              <a:rPr lang="fr-CA" noProof="0" dirty="0" err="1"/>
              <a:t>edit</a:t>
            </a:r>
            <a:r>
              <a:rPr lang="fr-CA" noProof="0" dirty="0"/>
              <a:t> Master </a:t>
            </a:r>
            <a:r>
              <a:rPr lang="fr-CA" noProof="0" dirty="0" err="1"/>
              <a:t>text</a:t>
            </a:r>
            <a:r>
              <a:rPr lang="fr-CA" noProof="0" dirty="0"/>
              <a:t> styles</a:t>
            </a:r>
          </a:p>
          <a:p>
            <a:pPr lvl="1"/>
            <a:r>
              <a:rPr lang="fr-CA" noProof="0" dirty="0"/>
              <a:t>Second </a:t>
            </a:r>
            <a:r>
              <a:rPr lang="fr-CA" noProof="0" dirty="0" err="1"/>
              <a:t>level</a:t>
            </a:r>
            <a:endParaRPr lang="fr-CA" noProof="0" dirty="0"/>
          </a:p>
          <a:p>
            <a:pPr lvl="2"/>
            <a:r>
              <a:rPr lang="fr-CA" noProof="0" dirty="0" err="1"/>
              <a:t>Third</a:t>
            </a:r>
            <a:r>
              <a:rPr lang="fr-CA" noProof="0" dirty="0"/>
              <a:t> </a:t>
            </a:r>
            <a:r>
              <a:rPr lang="fr-CA" noProof="0" dirty="0" err="1"/>
              <a:t>level</a:t>
            </a:r>
            <a:endParaRPr lang="fr-CA" noProof="0" dirty="0"/>
          </a:p>
          <a:p>
            <a:pPr lvl="3"/>
            <a:r>
              <a:rPr lang="fr-CA" noProof="0" dirty="0" err="1"/>
              <a:t>Fourth</a:t>
            </a:r>
            <a:r>
              <a:rPr lang="fr-CA" noProof="0" dirty="0"/>
              <a:t> </a:t>
            </a:r>
            <a:r>
              <a:rPr lang="fr-CA" noProof="0" dirty="0" err="1"/>
              <a:t>level</a:t>
            </a:r>
            <a:endParaRPr lang="fr-CA" noProof="0" dirty="0"/>
          </a:p>
          <a:p>
            <a:pPr lvl="4"/>
            <a:r>
              <a:rPr lang="fr-CA" noProof="0" dirty="0" err="1"/>
              <a:t>Fifth</a:t>
            </a:r>
            <a:r>
              <a:rPr lang="fr-CA" noProof="0" dirty="0"/>
              <a:t> </a:t>
            </a:r>
            <a:r>
              <a:rPr lang="fr-CA" noProof="0" dirty="0" err="1"/>
              <a:t>level</a:t>
            </a:r>
            <a:endParaRPr lang="fr-CA" noProof="0" dirty="0"/>
          </a:p>
        </p:txBody>
      </p:sp>
      <p:sp>
        <p:nvSpPr>
          <p:cNvPr id="5" name="Date Placeholder 4"/>
          <p:cNvSpPr>
            <a:spLocks noGrp="1"/>
          </p:cNvSpPr>
          <p:nvPr>
            <p:ph type="dt" sz="half" idx="10"/>
          </p:nvPr>
        </p:nvSpPr>
        <p:spPr/>
        <p:txBody>
          <a:bodyPr/>
          <a:lstStyle/>
          <a:p>
            <a:fld id="{8A5584C8-69BD-4969-96C8-FF28952332A2}" type="datetimeFigureOut">
              <a:rPr lang="en-CA" smtClean="0"/>
              <a:pPr/>
              <a:t>2023-01-30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414D557E-EF4D-4127-B32F-29920112FADD}" type="slidenum">
              <a:rPr lang="en-CA" smtClean="0"/>
              <a:pPr/>
              <a:t>‹#›</a:t>
            </a:fld>
            <a:endParaRPr lang="en-CA"/>
          </a:p>
        </p:txBody>
      </p:sp>
    </p:spTree>
    <p:extLst>
      <p:ext uri="{BB962C8B-B14F-4D97-AF65-F5344CB8AC3E}">
        <p14:creationId xmlns:p14="http://schemas.microsoft.com/office/powerpoint/2010/main" val="47263265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a:solidFill>
                  <a:schemeClr val="bg1"/>
                </a:solidFill>
              </a:defRPr>
            </a:lvl1pPr>
          </a:lstStyle>
          <a:p>
            <a:r>
              <a:rPr lang="fr-CA" noProof="0" dirty="0"/>
              <a:t>Click to </a:t>
            </a:r>
            <a:r>
              <a:rPr lang="fr-CA" noProof="0" dirty="0" err="1"/>
              <a:t>edit</a:t>
            </a:r>
            <a:r>
              <a:rPr lang="fr-CA" noProof="0" dirty="0"/>
              <a:t> Master </a:t>
            </a:r>
            <a:r>
              <a:rPr lang="fr-CA" noProof="0" dirty="0" err="1"/>
              <a:t>title</a:t>
            </a:r>
            <a:r>
              <a:rPr lang="fr-CA" noProof="0" dirty="0"/>
              <a:t>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noProof="0" dirty="0"/>
              <a:t>Click to </a:t>
            </a:r>
            <a:r>
              <a:rPr lang="fr-CA" noProof="0" dirty="0" err="1"/>
              <a:t>edit</a:t>
            </a:r>
            <a:r>
              <a:rPr lang="fr-CA" noProof="0" dirty="0"/>
              <a:t> Master </a:t>
            </a:r>
            <a:r>
              <a:rPr lang="fr-CA" noProof="0" dirty="0" err="1"/>
              <a:t>text</a:t>
            </a:r>
            <a:r>
              <a:rPr lang="fr-CA" noProof="0" dirty="0"/>
              <a: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noProof="0" dirty="0"/>
              <a:t>Click to </a:t>
            </a:r>
            <a:r>
              <a:rPr lang="fr-CA" noProof="0" dirty="0" err="1"/>
              <a:t>edit</a:t>
            </a:r>
            <a:r>
              <a:rPr lang="fr-CA" noProof="0" dirty="0"/>
              <a:t> Master </a:t>
            </a:r>
            <a:r>
              <a:rPr lang="fr-CA" noProof="0" dirty="0" err="1"/>
              <a:t>text</a:t>
            </a:r>
            <a:r>
              <a:rPr lang="fr-CA" noProof="0" dirty="0"/>
              <a:t> styles</a:t>
            </a:r>
          </a:p>
          <a:p>
            <a:pPr lvl="1"/>
            <a:r>
              <a:rPr lang="fr-CA" noProof="0" dirty="0"/>
              <a:t>Second </a:t>
            </a:r>
            <a:r>
              <a:rPr lang="fr-CA" noProof="0" dirty="0" err="1"/>
              <a:t>level</a:t>
            </a:r>
            <a:endParaRPr lang="fr-CA" noProof="0" dirty="0"/>
          </a:p>
          <a:p>
            <a:pPr lvl="2"/>
            <a:r>
              <a:rPr lang="fr-CA" noProof="0" dirty="0" err="1"/>
              <a:t>Third</a:t>
            </a:r>
            <a:r>
              <a:rPr lang="fr-CA" noProof="0" dirty="0"/>
              <a:t> </a:t>
            </a:r>
            <a:r>
              <a:rPr lang="fr-CA" noProof="0" dirty="0" err="1"/>
              <a:t>level</a:t>
            </a:r>
            <a:endParaRPr lang="fr-CA" noProof="0" dirty="0"/>
          </a:p>
          <a:p>
            <a:pPr lvl="3"/>
            <a:r>
              <a:rPr lang="fr-CA" noProof="0" dirty="0" err="1"/>
              <a:t>Fourth</a:t>
            </a:r>
            <a:r>
              <a:rPr lang="fr-CA" noProof="0" dirty="0"/>
              <a:t> </a:t>
            </a:r>
            <a:r>
              <a:rPr lang="fr-CA" noProof="0" dirty="0" err="1"/>
              <a:t>level</a:t>
            </a:r>
            <a:endParaRPr lang="fr-CA" noProof="0" dirty="0"/>
          </a:p>
          <a:p>
            <a:pPr lvl="4"/>
            <a:r>
              <a:rPr lang="fr-CA" noProof="0" dirty="0" err="1"/>
              <a:t>Fifth</a:t>
            </a:r>
            <a:r>
              <a:rPr lang="fr-CA" noProof="0" dirty="0"/>
              <a:t> </a:t>
            </a:r>
            <a:r>
              <a:rPr lang="fr-CA" noProof="0" dirty="0" err="1"/>
              <a:t>level</a:t>
            </a:r>
            <a:endParaRPr lang="fr-CA" noProof="0"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noProof="0" dirty="0"/>
              <a:t>Click to </a:t>
            </a:r>
            <a:r>
              <a:rPr lang="fr-CA" noProof="0" dirty="0" err="1"/>
              <a:t>edit</a:t>
            </a:r>
            <a:r>
              <a:rPr lang="fr-CA" noProof="0" dirty="0"/>
              <a:t> Master </a:t>
            </a:r>
            <a:r>
              <a:rPr lang="fr-CA" noProof="0" dirty="0" err="1"/>
              <a:t>text</a:t>
            </a:r>
            <a:r>
              <a:rPr lang="fr-CA" noProof="0" dirty="0"/>
              <a: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noProof="0" dirty="0"/>
              <a:t>Click to </a:t>
            </a:r>
            <a:r>
              <a:rPr lang="fr-CA" noProof="0" dirty="0" err="1"/>
              <a:t>edit</a:t>
            </a:r>
            <a:r>
              <a:rPr lang="fr-CA" noProof="0" dirty="0"/>
              <a:t> Master </a:t>
            </a:r>
            <a:r>
              <a:rPr lang="fr-CA" noProof="0" dirty="0" err="1"/>
              <a:t>text</a:t>
            </a:r>
            <a:r>
              <a:rPr lang="fr-CA" noProof="0" dirty="0"/>
              <a:t> styles</a:t>
            </a:r>
          </a:p>
          <a:p>
            <a:pPr lvl="1"/>
            <a:r>
              <a:rPr lang="fr-CA" noProof="0" dirty="0"/>
              <a:t>Second </a:t>
            </a:r>
            <a:r>
              <a:rPr lang="fr-CA" noProof="0" dirty="0" err="1"/>
              <a:t>level</a:t>
            </a:r>
            <a:endParaRPr lang="fr-CA" noProof="0" dirty="0"/>
          </a:p>
          <a:p>
            <a:pPr lvl="2"/>
            <a:r>
              <a:rPr lang="fr-CA" noProof="0" dirty="0" err="1"/>
              <a:t>Third</a:t>
            </a:r>
            <a:r>
              <a:rPr lang="fr-CA" noProof="0" dirty="0"/>
              <a:t> </a:t>
            </a:r>
            <a:r>
              <a:rPr lang="fr-CA" noProof="0" dirty="0" err="1"/>
              <a:t>level</a:t>
            </a:r>
            <a:endParaRPr lang="fr-CA" noProof="0" dirty="0"/>
          </a:p>
          <a:p>
            <a:pPr lvl="3"/>
            <a:r>
              <a:rPr lang="fr-CA" noProof="0" dirty="0" err="1"/>
              <a:t>Fourth</a:t>
            </a:r>
            <a:r>
              <a:rPr lang="fr-CA" noProof="0" dirty="0"/>
              <a:t> </a:t>
            </a:r>
            <a:r>
              <a:rPr lang="fr-CA" noProof="0" dirty="0" err="1"/>
              <a:t>level</a:t>
            </a:r>
            <a:endParaRPr lang="fr-CA" noProof="0" dirty="0"/>
          </a:p>
          <a:p>
            <a:pPr lvl="4"/>
            <a:r>
              <a:rPr lang="fr-CA" noProof="0" dirty="0" err="1"/>
              <a:t>Fifth</a:t>
            </a:r>
            <a:r>
              <a:rPr lang="fr-CA" noProof="0" dirty="0"/>
              <a:t> </a:t>
            </a:r>
            <a:r>
              <a:rPr lang="fr-CA" noProof="0" dirty="0" err="1"/>
              <a:t>level</a:t>
            </a:r>
            <a:endParaRPr lang="fr-CA" noProof="0" dirty="0"/>
          </a:p>
        </p:txBody>
      </p:sp>
      <p:sp>
        <p:nvSpPr>
          <p:cNvPr id="7" name="Date Placeholder 6"/>
          <p:cNvSpPr>
            <a:spLocks noGrp="1"/>
          </p:cNvSpPr>
          <p:nvPr>
            <p:ph type="dt" sz="half" idx="10"/>
          </p:nvPr>
        </p:nvSpPr>
        <p:spPr/>
        <p:txBody>
          <a:bodyPr/>
          <a:lstStyle/>
          <a:p>
            <a:fld id="{8A5584C8-69BD-4969-96C8-FF28952332A2}" type="datetimeFigureOut">
              <a:rPr lang="en-CA" smtClean="0"/>
              <a:pPr/>
              <a:t>2023-01-30</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414D557E-EF4D-4127-B32F-29920112FADD}" type="slidenum">
              <a:rPr lang="en-CA" smtClean="0"/>
              <a:pPr/>
              <a:t>‹#›</a:t>
            </a:fld>
            <a:endParaRPr lang="en-CA"/>
          </a:p>
        </p:txBody>
      </p:sp>
      <p:sp>
        <p:nvSpPr>
          <p:cNvPr id="10" name="Freeform 9"/>
          <p:cNvSpPr>
            <a:spLocks/>
          </p:cNvSpPr>
          <p:nvPr userDrawn="1"/>
        </p:nvSpPr>
        <p:spPr bwMode="auto">
          <a:xfrm rot="2281777">
            <a:off x="-192568" y="241299"/>
            <a:ext cx="1856431" cy="830784"/>
          </a:xfrm>
          <a:custGeom>
            <a:avLst/>
            <a:gdLst>
              <a:gd name="T0" fmla="*/ 1536065 w 2755"/>
              <a:gd name="T1" fmla="*/ 598170 h 1929"/>
              <a:gd name="T2" fmla="*/ 1438910 w 2755"/>
              <a:gd name="T3" fmla="*/ 586740 h 1929"/>
              <a:gd name="T4" fmla="*/ 1384300 w 2755"/>
              <a:gd name="T5" fmla="*/ 603885 h 1929"/>
              <a:gd name="T6" fmla="*/ 1381125 w 2755"/>
              <a:gd name="T7" fmla="*/ 749935 h 1929"/>
              <a:gd name="T8" fmla="*/ 1406525 w 2755"/>
              <a:gd name="T9" fmla="*/ 943610 h 1929"/>
              <a:gd name="T10" fmla="*/ 1341755 w 2755"/>
              <a:gd name="T11" fmla="*/ 931545 h 1929"/>
              <a:gd name="T12" fmla="*/ 1199515 w 2755"/>
              <a:gd name="T13" fmla="*/ 914400 h 1929"/>
              <a:gd name="T14" fmla="*/ 1062355 w 2755"/>
              <a:gd name="T15" fmla="*/ 917575 h 1929"/>
              <a:gd name="T16" fmla="*/ 998220 w 2755"/>
              <a:gd name="T17" fmla="*/ 998855 h 1929"/>
              <a:gd name="T18" fmla="*/ 1040765 w 2755"/>
              <a:gd name="T19" fmla="*/ 1156970 h 1929"/>
              <a:gd name="T20" fmla="*/ 951230 w 2755"/>
              <a:gd name="T21" fmla="*/ 1215390 h 1929"/>
              <a:gd name="T22" fmla="*/ 786765 w 2755"/>
              <a:gd name="T23" fmla="*/ 1222375 h 1929"/>
              <a:gd name="T24" fmla="*/ 680085 w 2755"/>
              <a:gd name="T25" fmla="*/ 1193165 h 1929"/>
              <a:gd name="T26" fmla="*/ 694055 w 2755"/>
              <a:gd name="T27" fmla="*/ 1033780 h 1929"/>
              <a:gd name="T28" fmla="*/ 676275 w 2755"/>
              <a:gd name="T29" fmla="*/ 923290 h 1929"/>
              <a:gd name="T30" fmla="*/ 542925 w 2755"/>
              <a:gd name="T31" fmla="*/ 911860 h 1929"/>
              <a:gd name="T32" fmla="*/ 394970 w 2755"/>
              <a:gd name="T33" fmla="*/ 927100 h 1929"/>
              <a:gd name="T34" fmla="*/ 345440 w 2755"/>
              <a:gd name="T35" fmla="*/ 924560 h 1929"/>
              <a:gd name="T36" fmla="*/ 374015 w 2755"/>
              <a:gd name="T37" fmla="*/ 708025 h 1929"/>
              <a:gd name="T38" fmla="*/ 344805 w 2755"/>
              <a:gd name="T39" fmla="*/ 609600 h 1929"/>
              <a:gd name="T40" fmla="*/ 307340 w 2755"/>
              <a:gd name="T41" fmla="*/ 603885 h 1929"/>
              <a:gd name="T42" fmla="*/ 227330 w 2755"/>
              <a:gd name="T43" fmla="*/ 624840 h 1929"/>
              <a:gd name="T44" fmla="*/ 85090 w 2755"/>
              <a:gd name="T45" fmla="*/ 635635 h 1929"/>
              <a:gd name="T46" fmla="*/ 6985 w 2755"/>
              <a:gd name="T47" fmla="*/ 542290 h 1929"/>
              <a:gd name="T48" fmla="*/ 9525 w 2755"/>
              <a:gd name="T49" fmla="*/ 404495 h 1929"/>
              <a:gd name="T50" fmla="*/ 69850 w 2755"/>
              <a:gd name="T51" fmla="*/ 318770 h 1929"/>
              <a:gd name="T52" fmla="*/ 161925 w 2755"/>
              <a:gd name="T53" fmla="*/ 314960 h 1929"/>
              <a:gd name="T54" fmla="*/ 260985 w 2755"/>
              <a:gd name="T55" fmla="*/ 337820 h 1929"/>
              <a:gd name="T56" fmla="*/ 342900 w 2755"/>
              <a:gd name="T57" fmla="*/ 327660 h 1929"/>
              <a:gd name="T58" fmla="*/ 347345 w 2755"/>
              <a:gd name="T59" fmla="*/ 123190 h 1929"/>
              <a:gd name="T60" fmla="*/ 326390 w 2755"/>
              <a:gd name="T61" fmla="*/ 48260 h 1929"/>
              <a:gd name="T62" fmla="*/ 365760 w 2755"/>
              <a:gd name="T63" fmla="*/ 39370 h 1929"/>
              <a:gd name="T64" fmla="*/ 434975 w 2755"/>
              <a:gd name="T65" fmla="*/ 26035 h 1929"/>
              <a:gd name="T66" fmla="*/ 518160 w 2755"/>
              <a:gd name="T67" fmla="*/ 13335 h 1929"/>
              <a:gd name="T68" fmla="*/ 596900 w 2755"/>
              <a:gd name="T69" fmla="*/ 6985 h 1929"/>
              <a:gd name="T70" fmla="*/ 664210 w 2755"/>
              <a:gd name="T71" fmla="*/ 8890 h 1929"/>
              <a:gd name="T72" fmla="*/ 709930 w 2755"/>
              <a:gd name="T73" fmla="*/ 23495 h 1929"/>
              <a:gd name="T74" fmla="*/ 726440 w 2755"/>
              <a:gd name="T75" fmla="*/ 92710 h 1929"/>
              <a:gd name="T76" fmla="*/ 696595 w 2755"/>
              <a:gd name="T77" fmla="*/ 192405 h 1929"/>
              <a:gd name="T78" fmla="*/ 695960 w 2755"/>
              <a:gd name="T79" fmla="*/ 305435 h 1929"/>
              <a:gd name="T80" fmla="*/ 777875 w 2755"/>
              <a:gd name="T81" fmla="*/ 389255 h 1929"/>
              <a:gd name="T82" fmla="*/ 905510 w 2755"/>
              <a:gd name="T83" fmla="*/ 402590 h 1929"/>
              <a:gd name="T84" fmla="*/ 1016635 w 2755"/>
              <a:gd name="T85" fmla="*/ 364490 h 1929"/>
              <a:gd name="T86" fmla="*/ 1060450 w 2755"/>
              <a:gd name="T87" fmla="*/ 214630 h 1929"/>
              <a:gd name="T88" fmla="*/ 1008380 w 2755"/>
              <a:gd name="T89" fmla="*/ 23495 h 1929"/>
              <a:gd name="T90" fmla="*/ 1105535 w 2755"/>
              <a:gd name="T91" fmla="*/ 0 h 1929"/>
              <a:gd name="T92" fmla="*/ 1294130 w 2755"/>
              <a:gd name="T93" fmla="*/ 13970 h 1929"/>
              <a:gd name="T94" fmla="*/ 1421765 w 2755"/>
              <a:gd name="T95" fmla="*/ 31750 h 1929"/>
              <a:gd name="T96" fmla="*/ 1411605 w 2755"/>
              <a:gd name="T97" fmla="*/ 161925 h 1929"/>
              <a:gd name="T98" fmla="*/ 1398270 w 2755"/>
              <a:gd name="T99" fmla="*/ 345440 h 1929"/>
              <a:gd name="T100" fmla="*/ 1443990 w 2755"/>
              <a:gd name="T101" fmla="*/ 367030 h 1929"/>
              <a:gd name="T102" fmla="*/ 1537335 w 2755"/>
              <a:gd name="T103" fmla="*/ 353695 h 1929"/>
              <a:gd name="T104" fmla="*/ 1654810 w 2755"/>
              <a:gd name="T105" fmla="*/ 318770 h 1929"/>
              <a:gd name="T106" fmla="*/ 1737995 w 2755"/>
              <a:gd name="T107" fmla="*/ 374650 h 1929"/>
              <a:gd name="T108" fmla="*/ 1740535 w 2755"/>
              <a:gd name="T109" fmla="*/ 522605 h 1929"/>
              <a:gd name="T110" fmla="*/ 1662430 w 2755"/>
              <a:gd name="T111" fmla="*/ 617220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CA" sz="1800"/>
          </a:p>
        </p:txBody>
      </p:sp>
      <p:pic>
        <p:nvPicPr>
          <p:cNvPr id="11" name="Picture 10"/>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1478" y="44624"/>
            <a:ext cx="1328785" cy="484634"/>
          </a:xfrm>
          <a:prstGeom prst="rect">
            <a:avLst/>
          </a:prstGeom>
          <a:noFill/>
          <a:ln>
            <a:noFill/>
          </a:ln>
        </p:spPr>
      </p:pic>
    </p:spTree>
    <p:extLst>
      <p:ext uri="{BB962C8B-B14F-4D97-AF65-F5344CB8AC3E}">
        <p14:creationId xmlns:p14="http://schemas.microsoft.com/office/powerpoint/2010/main" val="245336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a:solidFill>
                  <a:schemeClr val="bg1"/>
                </a:solidFill>
              </a:defRPr>
            </a:lvl1pPr>
          </a:lstStyle>
          <a:p>
            <a:r>
              <a:rPr lang="fr-CA" noProof="0" dirty="0"/>
              <a:t>Click to </a:t>
            </a:r>
            <a:r>
              <a:rPr lang="fr-CA" noProof="0" dirty="0" err="1"/>
              <a:t>edit</a:t>
            </a:r>
            <a:r>
              <a:rPr lang="fr-CA" noProof="0" dirty="0"/>
              <a:t> Master </a:t>
            </a:r>
            <a:r>
              <a:rPr lang="fr-CA" noProof="0" dirty="0" err="1"/>
              <a:t>title</a:t>
            </a:r>
            <a:r>
              <a:rPr lang="fr-CA" noProof="0" dirty="0"/>
              <a:t> style</a:t>
            </a:r>
          </a:p>
        </p:txBody>
      </p:sp>
      <p:sp>
        <p:nvSpPr>
          <p:cNvPr id="3" name="Date Placeholder 2"/>
          <p:cNvSpPr>
            <a:spLocks noGrp="1"/>
          </p:cNvSpPr>
          <p:nvPr>
            <p:ph type="dt" sz="half" idx="10"/>
          </p:nvPr>
        </p:nvSpPr>
        <p:spPr/>
        <p:txBody>
          <a:bodyPr/>
          <a:lstStyle/>
          <a:p>
            <a:fld id="{8A5584C8-69BD-4969-96C8-FF28952332A2}" type="datetimeFigureOut">
              <a:rPr lang="en-CA" smtClean="0"/>
              <a:pPr/>
              <a:t>2023-01-30</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414D557E-EF4D-4127-B32F-29920112FADD}" type="slidenum">
              <a:rPr lang="en-CA" smtClean="0"/>
              <a:pPr/>
              <a:t>‹#›</a:t>
            </a:fld>
            <a:endParaRPr lang="en-CA"/>
          </a:p>
        </p:txBody>
      </p:sp>
      <p:sp>
        <p:nvSpPr>
          <p:cNvPr id="6" name="Freeform 5"/>
          <p:cNvSpPr>
            <a:spLocks/>
          </p:cNvSpPr>
          <p:nvPr userDrawn="1"/>
        </p:nvSpPr>
        <p:spPr bwMode="auto">
          <a:xfrm rot="2281777">
            <a:off x="-192568" y="241299"/>
            <a:ext cx="1856431" cy="830784"/>
          </a:xfrm>
          <a:custGeom>
            <a:avLst/>
            <a:gdLst>
              <a:gd name="T0" fmla="*/ 1536065 w 2755"/>
              <a:gd name="T1" fmla="*/ 598170 h 1929"/>
              <a:gd name="T2" fmla="*/ 1438910 w 2755"/>
              <a:gd name="T3" fmla="*/ 586740 h 1929"/>
              <a:gd name="T4" fmla="*/ 1384300 w 2755"/>
              <a:gd name="T5" fmla="*/ 603885 h 1929"/>
              <a:gd name="T6" fmla="*/ 1381125 w 2755"/>
              <a:gd name="T7" fmla="*/ 749935 h 1929"/>
              <a:gd name="T8" fmla="*/ 1406525 w 2755"/>
              <a:gd name="T9" fmla="*/ 943610 h 1929"/>
              <a:gd name="T10" fmla="*/ 1341755 w 2755"/>
              <a:gd name="T11" fmla="*/ 931545 h 1929"/>
              <a:gd name="T12" fmla="*/ 1199515 w 2755"/>
              <a:gd name="T13" fmla="*/ 914400 h 1929"/>
              <a:gd name="T14" fmla="*/ 1062355 w 2755"/>
              <a:gd name="T15" fmla="*/ 917575 h 1929"/>
              <a:gd name="T16" fmla="*/ 998220 w 2755"/>
              <a:gd name="T17" fmla="*/ 998855 h 1929"/>
              <a:gd name="T18" fmla="*/ 1040765 w 2755"/>
              <a:gd name="T19" fmla="*/ 1156970 h 1929"/>
              <a:gd name="T20" fmla="*/ 951230 w 2755"/>
              <a:gd name="T21" fmla="*/ 1215390 h 1929"/>
              <a:gd name="T22" fmla="*/ 786765 w 2755"/>
              <a:gd name="T23" fmla="*/ 1222375 h 1929"/>
              <a:gd name="T24" fmla="*/ 680085 w 2755"/>
              <a:gd name="T25" fmla="*/ 1193165 h 1929"/>
              <a:gd name="T26" fmla="*/ 694055 w 2755"/>
              <a:gd name="T27" fmla="*/ 1033780 h 1929"/>
              <a:gd name="T28" fmla="*/ 676275 w 2755"/>
              <a:gd name="T29" fmla="*/ 923290 h 1929"/>
              <a:gd name="T30" fmla="*/ 542925 w 2755"/>
              <a:gd name="T31" fmla="*/ 911860 h 1929"/>
              <a:gd name="T32" fmla="*/ 394970 w 2755"/>
              <a:gd name="T33" fmla="*/ 927100 h 1929"/>
              <a:gd name="T34" fmla="*/ 345440 w 2755"/>
              <a:gd name="T35" fmla="*/ 924560 h 1929"/>
              <a:gd name="T36" fmla="*/ 374015 w 2755"/>
              <a:gd name="T37" fmla="*/ 708025 h 1929"/>
              <a:gd name="T38" fmla="*/ 344805 w 2755"/>
              <a:gd name="T39" fmla="*/ 609600 h 1929"/>
              <a:gd name="T40" fmla="*/ 307340 w 2755"/>
              <a:gd name="T41" fmla="*/ 603885 h 1929"/>
              <a:gd name="T42" fmla="*/ 227330 w 2755"/>
              <a:gd name="T43" fmla="*/ 624840 h 1929"/>
              <a:gd name="T44" fmla="*/ 85090 w 2755"/>
              <a:gd name="T45" fmla="*/ 635635 h 1929"/>
              <a:gd name="T46" fmla="*/ 6985 w 2755"/>
              <a:gd name="T47" fmla="*/ 542290 h 1929"/>
              <a:gd name="T48" fmla="*/ 9525 w 2755"/>
              <a:gd name="T49" fmla="*/ 404495 h 1929"/>
              <a:gd name="T50" fmla="*/ 69850 w 2755"/>
              <a:gd name="T51" fmla="*/ 318770 h 1929"/>
              <a:gd name="T52" fmla="*/ 161925 w 2755"/>
              <a:gd name="T53" fmla="*/ 314960 h 1929"/>
              <a:gd name="T54" fmla="*/ 260985 w 2755"/>
              <a:gd name="T55" fmla="*/ 337820 h 1929"/>
              <a:gd name="T56" fmla="*/ 342900 w 2755"/>
              <a:gd name="T57" fmla="*/ 327660 h 1929"/>
              <a:gd name="T58" fmla="*/ 347345 w 2755"/>
              <a:gd name="T59" fmla="*/ 123190 h 1929"/>
              <a:gd name="T60" fmla="*/ 326390 w 2755"/>
              <a:gd name="T61" fmla="*/ 48260 h 1929"/>
              <a:gd name="T62" fmla="*/ 365760 w 2755"/>
              <a:gd name="T63" fmla="*/ 39370 h 1929"/>
              <a:gd name="T64" fmla="*/ 434975 w 2755"/>
              <a:gd name="T65" fmla="*/ 26035 h 1929"/>
              <a:gd name="T66" fmla="*/ 518160 w 2755"/>
              <a:gd name="T67" fmla="*/ 13335 h 1929"/>
              <a:gd name="T68" fmla="*/ 596900 w 2755"/>
              <a:gd name="T69" fmla="*/ 6985 h 1929"/>
              <a:gd name="T70" fmla="*/ 664210 w 2755"/>
              <a:gd name="T71" fmla="*/ 8890 h 1929"/>
              <a:gd name="T72" fmla="*/ 709930 w 2755"/>
              <a:gd name="T73" fmla="*/ 23495 h 1929"/>
              <a:gd name="T74" fmla="*/ 726440 w 2755"/>
              <a:gd name="T75" fmla="*/ 92710 h 1929"/>
              <a:gd name="T76" fmla="*/ 696595 w 2755"/>
              <a:gd name="T77" fmla="*/ 192405 h 1929"/>
              <a:gd name="T78" fmla="*/ 695960 w 2755"/>
              <a:gd name="T79" fmla="*/ 305435 h 1929"/>
              <a:gd name="T80" fmla="*/ 777875 w 2755"/>
              <a:gd name="T81" fmla="*/ 389255 h 1929"/>
              <a:gd name="T82" fmla="*/ 905510 w 2755"/>
              <a:gd name="T83" fmla="*/ 402590 h 1929"/>
              <a:gd name="T84" fmla="*/ 1016635 w 2755"/>
              <a:gd name="T85" fmla="*/ 364490 h 1929"/>
              <a:gd name="T86" fmla="*/ 1060450 w 2755"/>
              <a:gd name="T87" fmla="*/ 214630 h 1929"/>
              <a:gd name="T88" fmla="*/ 1008380 w 2755"/>
              <a:gd name="T89" fmla="*/ 23495 h 1929"/>
              <a:gd name="T90" fmla="*/ 1105535 w 2755"/>
              <a:gd name="T91" fmla="*/ 0 h 1929"/>
              <a:gd name="T92" fmla="*/ 1294130 w 2755"/>
              <a:gd name="T93" fmla="*/ 13970 h 1929"/>
              <a:gd name="T94" fmla="*/ 1421765 w 2755"/>
              <a:gd name="T95" fmla="*/ 31750 h 1929"/>
              <a:gd name="T96" fmla="*/ 1411605 w 2755"/>
              <a:gd name="T97" fmla="*/ 161925 h 1929"/>
              <a:gd name="T98" fmla="*/ 1398270 w 2755"/>
              <a:gd name="T99" fmla="*/ 345440 h 1929"/>
              <a:gd name="T100" fmla="*/ 1443990 w 2755"/>
              <a:gd name="T101" fmla="*/ 367030 h 1929"/>
              <a:gd name="T102" fmla="*/ 1537335 w 2755"/>
              <a:gd name="T103" fmla="*/ 353695 h 1929"/>
              <a:gd name="T104" fmla="*/ 1654810 w 2755"/>
              <a:gd name="T105" fmla="*/ 318770 h 1929"/>
              <a:gd name="T106" fmla="*/ 1737995 w 2755"/>
              <a:gd name="T107" fmla="*/ 374650 h 1929"/>
              <a:gd name="T108" fmla="*/ 1740535 w 2755"/>
              <a:gd name="T109" fmla="*/ 522605 h 1929"/>
              <a:gd name="T110" fmla="*/ 1662430 w 2755"/>
              <a:gd name="T111" fmla="*/ 617220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CA" sz="1800"/>
          </a:p>
        </p:txBody>
      </p:sp>
      <p:pic>
        <p:nvPicPr>
          <p:cNvPr id="7" name="Picture 6"/>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1478" y="44624"/>
            <a:ext cx="1328785" cy="484634"/>
          </a:xfrm>
          <a:prstGeom prst="rect">
            <a:avLst/>
          </a:prstGeom>
          <a:noFill/>
          <a:ln>
            <a:noFill/>
          </a:ln>
        </p:spPr>
      </p:pic>
    </p:spTree>
    <p:extLst>
      <p:ext uri="{BB962C8B-B14F-4D97-AF65-F5344CB8AC3E}">
        <p14:creationId xmlns:p14="http://schemas.microsoft.com/office/powerpoint/2010/main" val="2393590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image" Target="../media/image5.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image" Target="../media/image4.png"/><Relationship Id="rId2" Type="http://schemas.openxmlformats.org/officeDocument/2006/relationships/slideLayout" Target="../slideLayouts/slideLayout9.xml"/><Relationship Id="rId16" Type="http://schemas.openxmlformats.org/officeDocument/2006/relationships/theme" Target="../theme/theme2.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19" Type="http://schemas.openxmlformats.org/officeDocument/2006/relationships/image" Target="../media/image6.png"/><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theme" Target="../theme/theme8.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9.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5584C8-69BD-4969-96C8-FF28952332A2}" type="datetimeFigureOut">
              <a:rPr lang="en-CA" smtClean="0"/>
              <a:t>2023-01-30</a:t>
            </a:fld>
            <a:endParaRPr lang="en-CA"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4D557E-EF4D-4127-B32F-29920112FADD}" type="slidenum">
              <a:rPr lang="en-CA" smtClean="0"/>
              <a:t>‹#›</a:t>
            </a:fld>
            <a:endParaRPr lang="en-CA" dirty="0"/>
          </a:p>
        </p:txBody>
      </p:sp>
    </p:spTree>
    <p:extLst>
      <p:ext uri="{BB962C8B-B14F-4D97-AF65-F5344CB8AC3E}">
        <p14:creationId xmlns:p14="http://schemas.microsoft.com/office/powerpoint/2010/main" val="15814183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7" r:id="rId7"/>
  </p:sldLayoutIdLst>
  <p:txStyles>
    <p:titleStyle>
      <a:lvl1pPr algn="ctr" defTabSz="914400" rtl="0" eaLnBrk="1" latinLnBrk="0" hangingPunct="1">
        <a:spcBef>
          <a:spcPct val="0"/>
        </a:spcBef>
        <a:buNone/>
        <a:defRPr sz="4400" kern="1200" baseline="0">
          <a:solidFill>
            <a:schemeClr val="tx1"/>
          </a:solidFill>
          <a:latin typeface="Times New Roman" pitchFamily="18"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Times New Roman" pitchFamily="18" charset="0"/>
          <a:ea typeface="+mn-ea"/>
          <a:cs typeface="+mn-cs"/>
        </a:defRPr>
      </a:lvl1pPr>
      <a:lvl2pPr marL="742950" indent="-285750" algn="l" defTabSz="914400" rtl="0" eaLnBrk="1" latinLnBrk="0" hangingPunct="1">
        <a:spcBef>
          <a:spcPct val="20000"/>
        </a:spcBef>
        <a:buFont typeface="Arial" pitchFamily="34" charset="0"/>
        <a:buChar char="–"/>
        <a:defRPr sz="2800" kern="1200" baseline="0">
          <a:solidFill>
            <a:schemeClr val="tx1"/>
          </a:solidFill>
          <a:latin typeface="Times New Roman" pitchFamily="18" charset="0"/>
          <a:ea typeface="+mn-ea"/>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Times New Roman" pitchFamily="18" charset="0"/>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Times New Roman" pitchFamily="18" charset="0"/>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Times New Roman"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lumMod val="10000"/>
          </a:schemeClr>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2192000" cy="6856413"/>
            <a:chOff x="0" y="0"/>
            <a:chExt cx="5760" cy="4319"/>
          </a:xfrm>
        </p:grpSpPr>
        <p:sp>
          <p:nvSpPr>
            <p:cNvPr id="409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0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0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35" name="Freeform 6"/>
            <p:cNvSpPr>
              <a:spLocks/>
            </p:cNvSpPr>
            <p:nvPr/>
          </p:nvSpPr>
          <p:spPr bwMode="hidden">
            <a:xfrm>
              <a:off x="4038" y="3577"/>
              <a:ext cx="1720" cy="65"/>
            </a:xfrm>
            <a:custGeom>
              <a:avLst/>
              <a:gdLst>
                <a:gd name="T0" fmla="*/ 1704 w 1722"/>
                <a:gd name="T1" fmla="*/ 57 h 66"/>
                <a:gd name="T2" fmla="*/ 1704 w 1722"/>
                <a:gd name="T3" fmla="*/ 51 h 66"/>
                <a:gd name="T4" fmla="*/ 0 w 1722"/>
                <a:gd name="T5" fmla="*/ 0 h 66"/>
                <a:gd name="T6" fmla="*/ 0 w 1722"/>
                <a:gd name="T7" fmla="*/ 39 h 66"/>
                <a:gd name="T8" fmla="*/ 1704 w 1722"/>
                <a:gd name="T9" fmla="*/ 57 h 66"/>
                <a:gd name="T10" fmla="*/ 1704 w 1722"/>
                <a:gd name="T11" fmla="*/ 5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0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37" name="Freeform 8"/>
            <p:cNvSpPr>
              <a:spLocks/>
            </p:cNvSpPr>
            <p:nvPr/>
          </p:nvSpPr>
          <p:spPr bwMode="hidden">
            <a:xfrm>
              <a:off x="4784" y="3702"/>
              <a:ext cx="974" cy="101"/>
            </a:xfrm>
            <a:custGeom>
              <a:avLst/>
              <a:gdLst>
                <a:gd name="T0" fmla="*/ 966 w 975"/>
                <a:gd name="T1" fmla="*/ 48 h 101"/>
                <a:gd name="T2" fmla="*/ 966 w 975"/>
                <a:gd name="T3" fmla="*/ 0 h 101"/>
                <a:gd name="T4" fmla="*/ 0 w 975"/>
                <a:gd name="T5" fmla="*/ 24 h 101"/>
                <a:gd name="T6" fmla="*/ 0 w 975"/>
                <a:gd name="T7" fmla="*/ 101 h 101"/>
                <a:gd name="T8" fmla="*/ 966 w 975"/>
                <a:gd name="T9" fmla="*/ 48 h 101"/>
                <a:gd name="T10" fmla="*/ 96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1038" name="Freeform 9"/>
            <p:cNvSpPr>
              <a:spLocks/>
            </p:cNvSpPr>
            <p:nvPr/>
          </p:nvSpPr>
          <p:spPr bwMode="hidden">
            <a:xfrm>
              <a:off x="3619" y="3815"/>
              <a:ext cx="2139" cy="198"/>
            </a:xfrm>
            <a:custGeom>
              <a:avLst/>
              <a:gdLst>
                <a:gd name="T0" fmla="*/ 2123 w 2141"/>
                <a:gd name="T1" fmla="*/ 0 h 198"/>
                <a:gd name="T2" fmla="*/ 0 w 2141"/>
                <a:gd name="T3" fmla="*/ 156 h 198"/>
                <a:gd name="T4" fmla="*/ 0 w 2141"/>
                <a:gd name="T5" fmla="*/ 198 h 198"/>
                <a:gd name="T6" fmla="*/ 2123 w 2141"/>
                <a:gd name="T7" fmla="*/ 0 h 198"/>
                <a:gd name="T8" fmla="*/ 212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0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40" name="Freeform 11"/>
            <p:cNvSpPr>
              <a:spLocks/>
            </p:cNvSpPr>
            <p:nvPr/>
          </p:nvSpPr>
          <p:spPr bwMode="hidden">
            <a:xfrm>
              <a:off x="2097" y="4043"/>
              <a:ext cx="2514" cy="276"/>
            </a:xfrm>
            <a:custGeom>
              <a:avLst/>
              <a:gdLst>
                <a:gd name="T0" fmla="*/ 2155 w 2517"/>
                <a:gd name="T1" fmla="*/ 276 h 276"/>
                <a:gd name="T2" fmla="*/ 2490 w 2517"/>
                <a:gd name="T3" fmla="*/ 204 h 276"/>
                <a:gd name="T4" fmla="*/ 2233 w 2517"/>
                <a:gd name="T5" fmla="*/ 0 h 276"/>
                <a:gd name="T6" fmla="*/ 0 w 2517"/>
                <a:gd name="T7" fmla="*/ 276 h 276"/>
                <a:gd name="T8" fmla="*/ 2155 w 2517"/>
                <a:gd name="T9" fmla="*/ 276 h 276"/>
                <a:gd name="T10" fmla="*/ 215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0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42" name="Freeform 13"/>
            <p:cNvSpPr>
              <a:spLocks/>
            </p:cNvSpPr>
            <p:nvPr/>
          </p:nvSpPr>
          <p:spPr bwMode="hidden">
            <a:xfrm>
              <a:off x="5030" y="3151"/>
              <a:ext cx="728" cy="240"/>
            </a:xfrm>
            <a:custGeom>
              <a:avLst/>
              <a:gdLst>
                <a:gd name="T0" fmla="*/ 720 w 729"/>
                <a:gd name="T1" fmla="*/ 240 h 240"/>
                <a:gd name="T2" fmla="*/ 0 w 729"/>
                <a:gd name="T3" fmla="*/ 0 h 240"/>
                <a:gd name="T4" fmla="*/ 0 w 729"/>
                <a:gd name="T5" fmla="*/ 6 h 240"/>
                <a:gd name="T6" fmla="*/ 720 w 729"/>
                <a:gd name="T7" fmla="*/ 240 h 240"/>
                <a:gd name="T8" fmla="*/ 72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1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44" name="Freeform 15"/>
            <p:cNvSpPr>
              <a:spLocks/>
            </p:cNvSpPr>
            <p:nvPr/>
          </p:nvSpPr>
          <p:spPr bwMode="hidden">
            <a:xfrm>
              <a:off x="5030" y="3049"/>
              <a:ext cx="728" cy="318"/>
            </a:xfrm>
            <a:custGeom>
              <a:avLst/>
              <a:gdLst>
                <a:gd name="T0" fmla="*/ 720 w 729"/>
                <a:gd name="T1" fmla="*/ 318 h 318"/>
                <a:gd name="T2" fmla="*/ 720 w 729"/>
                <a:gd name="T3" fmla="*/ 312 h 318"/>
                <a:gd name="T4" fmla="*/ 0 w 729"/>
                <a:gd name="T5" fmla="*/ 0 h 318"/>
                <a:gd name="T6" fmla="*/ 0 w 729"/>
                <a:gd name="T7" fmla="*/ 54 h 318"/>
                <a:gd name="T8" fmla="*/ 720 w 729"/>
                <a:gd name="T9" fmla="*/ 318 h 318"/>
                <a:gd name="T10" fmla="*/ 72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1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1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1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1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1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1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2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2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2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0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2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2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2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2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3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3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3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3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3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grpSp>
          <p:nvGrpSpPr>
            <p:cNvPr id="1068"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3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grpSp>
      </p:grpSp>
      <p:sp>
        <p:nvSpPr>
          <p:cNvPr id="4138" name="Rectangle 42"/>
          <p:cNvSpPr>
            <a:spLocks noGrp="1" noChangeArrowheads="1"/>
          </p:cNvSpPr>
          <p:nvPr>
            <p:ph type="title"/>
          </p:nvPr>
        </p:nvSpPr>
        <p:spPr bwMode="auto">
          <a:xfrm>
            <a:off x="609600" y="277813"/>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dirty="0">
                <a:effectLst>
                  <a:outerShdw blurRad="38100" dist="38100" dir="2700000" algn="tl">
                    <a:srgbClr val="000000"/>
                  </a:outerShdw>
                </a:effectLst>
                <a:latin typeface="Arial" pitchFamily="34" charset="0"/>
              </a:defRPr>
            </a:lvl1pPr>
          </a:lstStyle>
          <a:p>
            <a:pPr fontAlgn="base">
              <a:spcBef>
                <a:spcPct val="0"/>
              </a:spcBef>
              <a:spcAft>
                <a:spcPct val="0"/>
              </a:spcAft>
              <a:defRPr/>
            </a:pPr>
            <a:endParaRPr lang="en-US" dirty="0">
              <a:solidFill>
                <a:srgbClr val="FFFFFF"/>
              </a:solidFill>
            </a:endParaRPr>
          </a:p>
        </p:txBody>
      </p:sp>
      <p:sp>
        <p:nvSpPr>
          <p:cNvPr id="4141" name="Rectangle 4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dirty="0">
                <a:effectLst>
                  <a:outerShdw blurRad="38100" dist="38100" dir="2700000" algn="tl">
                    <a:srgbClr val="000000"/>
                  </a:outerShdw>
                </a:effectLst>
                <a:latin typeface="Arial" pitchFamily="34" charset="0"/>
              </a:defRPr>
            </a:lvl1pPr>
          </a:lstStyle>
          <a:p>
            <a:pPr fontAlgn="base">
              <a:spcBef>
                <a:spcPct val="0"/>
              </a:spcBef>
              <a:spcAft>
                <a:spcPct val="0"/>
              </a:spcAft>
              <a:defRPr/>
            </a:pPr>
            <a:endParaRPr lang="en-US" dirty="0">
              <a:solidFill>
                <a:srgbClr val="FFFFFF"/>
              </a:solidFill>
            </a:endParaRPr>
          </a:p>
        </p:txBody>
      </p:sp>
      <p:sp>
        <p:nvSpPr>
          <p:cNvPr id="4142" name="Rectangle 46"/>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pitchFamily="34" charset="0"/>
              </a:defRPr>
            </a:lvl1pPr>
          </a:lstStyle>
          <a:p>
            <a:pPr fontAlgn="base">
              <a:spcBef>
                <a:spcPct val="0"/>
              </a:spcBef>
              <a:spcAft>
                <a:spcPct val="0"/>
              </a:spcAft>
              <a:defRPr/>
            </a:pPr>
            <a:fld id="{D2BFD7FC-BCB4-4B2E-A3B4-F6F3D70842A9}" type="slidenum">
              <a:rPr lang="en-US">
                <a:solidFill>
                  <a:srgbClr val="FFFFFF"/>
                </a:solidFill>
              </a:rPr>
              <a:pPr fontAlgn="base">
                <a:spcBef>
                  <a:spcPct val="0"/>
                </a:spcBef>
                <a:spcAft>
                  <a:spcPct val="0"/>
                </a:spcAft>
                <a:defRPr/>
              </a:pPr>
              <a:t>‹#›</a:t>
            </a:fld>
            <a:endParaRPr lang="en-US" dirty="0">
              <a:solidFill>
                <a:srgbClr val="FFFFFF"/>
              </a:solidFill>
            </a:endParaRPr>
          </a:p>
        </p:txBody>
      </p:sp>
    </p:spTree>
    <p:extLst>
      <p:ext uri="{BB962C8B-B14F-4D97-AF65-F5344CB8AC3E}">
        <p14:creationId xmlns:p14="http://schemas.microsoft.com/office/powerpoint/2010/main" val="3046033923"/>
      </p:ext>
    </p:extLst>
  </p:cSld>
  <p:clrMap bg1="dk2" tx1="lt1" bg2="dk1"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7"/>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8"/>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9"/>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90000"/>
        <a:buFont typeface="Wingdings" pitchFamily="2" charset="2"/>
        <a:buBlip>
          <a:blip r:embed="rId19"/>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9"/>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9"/>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9"/>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lumMod val="10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52932"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Calibri" charset="0"/>
                <a:ea typeface="+mn-ea"/>
                <a:cs typeface="+mn-cs"/>
              </a:defRPr>
            </a:lvl1pPr>
          </a:lstStyle>
          <a:p>
            <a:pPr fontAlgn="base">
              <a:spcBef>
                <a:spcPct val="0"/>
              </a:spcBef>
              <a:spcAft>
                <a:spcPct val="0"/>
              </a:spcAft>
              <a:defRPr/>
            </a:pPr>
            <a:endParaRPr lang="en-GB" dirty="0">
              <a:solidFill>
                <a:srgbClr val="000000"/>
              </a:solidFill>
            </a:endParaRPr>
          </a:p>
        </p:txBody>
      </p:sp>
      <p:sp>
        <p:nvSpPr>
          <p:cNvPr id="252933"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Calibri" charset="0"/>
                <a:ea typeface="+mn-ea"/>
                <a:cs typeface="+mn-cs"/>
              </a:defRPr>
            </a:lvl1pPr>
          </a:lstStyle>
          <a:p>
            <a:pPr fontAlgn="base">
              <a:spcBef>
                <a:spcPct val="0"/>
              </a:spcBef>
              <a:spcAft>
                <a:spcPct val="0"/>
              </a:spcAft>
              <a:defRPr/>
            </a:pPr>
            <a:endParaRPr lang="en-GB" dirty="0">
              <a:solidFill>
                <a:srgbClr val="000000"/>
              </a:solidFill>
            </a:endParaRPr>
          </a:p>
        </p:txBody>
      </p:sp>
      <p:sp>
        <p:nvSpPr>
          <p:cNvPr id="252934"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Calibri" pitchFamily="34" charset="0"/>
              </a:defRPr>
            </a:lvl1pPr>
          </a:lstStyle>
          <a:p>
            <a:pPr fontAlgn="base">
              <a:spcBef>
                <a:spcPct val="0"/>
              </a:spcBef>
              <a:spcAft>
                <a:spcPct val="0"/>
              </a:spcAft>
            </a:pPr>
            <a:fld id="{AA44CCF4-AEE6-40D3-A9A1-029F00194FC6}" type="slidenum">
              <a:rPr lang="en-US" altLang="en-US" smtClean="0">
                <a:solidFill>
                  <a:srgbClr val="000000"/>
                </a:solidFill>
                <a:ea typeface="ＭＳ Ｐゴシック" pitchFamily="6" charset="-128"/>
              </a:rPr>
              <a:pPr fontAlgn="base">
                <a:spcBef>
                  <a:spcPct val="0"/>
                </a:spcBef>
                <a:spcAft>
                  <a:spcPct val="0"/>
                </a:spcAft>
              </a:pPr>
              <a:t>‹#›</a:t>
            </a:fld>
            <a:endParaRPr lang="en-US" altLang="en-US" dirty="0">
              <a:solidFill>
                <a:srgbClr val="000000"/>
              </a:solidFill>
              <a:ea typeface="ＭＳ Ｐゴシック" pitchFamily="6" charset="-128"/>
            </a:endParaRPr>
          </a:p>
        </p:txBody>
      </p:sp>
    </p:spTree>
    <p:extLst>
      <p:ext uri="{BB962C8B-B14F-4D97-AF65-F5344CB8AC3E}">
        <p14:creationId xmlns:p14="http://schemas.microsoft.com/office/powerpoint/2010/main" val="335544747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07" charset="0"/>
        </a:defRPr>
      </a:lvl6pPr>
      <a:lvl7pPr marL="914400" algn="ctr" rtl="0" fontAlgn="base">
        <a:spcBef>
          <a:spcPct val="0"/>
        </a:spcBef>
        <a:spcAft>
          <a:spcPct val="0"/>
        </a:spcAft>
        <a:defRPr sz="4400">
          <a:solidFill>
            <a:schemeClr val="tx2"/>
          </a:solidFill>
          <a:latin typeface="Times New Roman" pitchFamily="-107" charset="0"/>
        </a:defRPr>
      </a:lvl7pPr>
      <a:lvl8pPr marL="1371600" algn="ctr" rtl="0" fontAlgn="base">
        <a:spcBef>
          <a:spcPct val="0"/>
        </a:spcBef>
        <a:spcAft>
          <a:spcPct val="0"/>
        </a:spcAft>
        <a:defRPr sz="4400">
          <a:solidFill>
            <a:schemeClr val="tx2"/>
          </a:solidFill>
          <a:latin typeface="Times New Roman" pitchFamily="-107" charset="0"/>
        </a:defRPr>
      </a:lvl8pPr>
      <a:lvl9pPr marL="1828800" algn="ctr" rtl="0" fontAlgn="base">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5778"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8" tIns="45696" rIns="91388" bIns="45696" numCol="1" anchor="ctr" anchorCtr="0" compatLnSpc="1">
            <a:prstTxWarp prst="textNoShape">
              <a:avLst/>
            </a:prstTxWarp>
          </a:bodyPr>
          <a:lstStyle/>
          <a:p>
            <a:pPr lvl="0"/>
            <a:r>
              <a:rPr lang="en-GB"/>
              <a:t>Click to edit Master title style</a:t>
            </a:r>
            <a:endParaRPr lang="en-CA"/>
          </a:p>
        </p:txBody>
      </p:sp>
      <p:sp>
        <p:nvSpPr>
          <p:cNvPr id="75779"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8" tIns="45696" rIns="91388" bIns="45696"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a:p>
        </p:txBody>
      </p:sp>
      <p:sp>
        <p:nvSpPr>
          <p:cNvPr id="4" name="Date Placeholder 3"/>
          <p:cNvSpPr>
            <a:spLocks noGrp="1"/>
          </p:cNvSpPr>
          <p:nvPr>
            <p:ph type="dt" sz="half" idx="2"/>
          </p:nvPr>
        </p:nvSpPr>
        <p:spPr>
          <a:xfrm>
            <a:off x="609600" y="6356351"/>
            <a:ext cx="2844800" cy="365125"/>
          </a:xfrm>
          <a:prstGeom prst="rect">
            <a:avLst/>
          </a:prstGeom>
        </p:spPr>
        <p:txBody>
          <a:bodyPr vert="horz" lIns="91388" tIns="45696" rIns="91388" bIns="45696" rtlCol="0" anchor="ctr"/>
          <a:lstStyle>
            <a:lvl1pPr algn="l" defTabSz="913896">
              <a:defRPr sz="1200">
                <a:solidFill>
                  <a:prstClr val="black">
                    <a:tint val="75000"/>
                  </a:prstClr>
                </a:solidFill>
                <a:latin typeface="Calibri"/>
              </a:defRPr>
            </a:lvl1pPr>
          </a:lstStyle>
          <a:p>
            <a:pPr>
              <a:defRPr/>
            </a:pPr>
            <a:fld id="{E23C0B02-1349-4145-86D0-3F86413DDBFD}" type="datetimeFigureOut">
              <a:rPr lang="en-CA"/>
              <a:pPr>
                <a:defRPr/>
              </a:pPr>
              <a:t>2023-01-30</a:t>
            </a:fld>
            <a:endParaRPr lang="en-CA"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388" tIns="45696" rIns="91388" bIns="45696" rtlCol="0" anchor="ctr"/>
          <a:lstStyle>
            <a:lvl1pPr algn="ctr" defTabSz="913896">
              <a:defRPr sz="1200">
                <a:solidFill>
                  <a:prstClr val="black">
                    <a:tint val="75000"/>
                  </a:prstClr>
                </a:solidFill>
                <a:latin typeface="Calibri"/>
              </a:defRPr>
            </a:lvl1pPr>
          </a:lstStyle>
          <a:p>
            <a:pPr>
              <a:defRPr/>
            </a:pPr>
            <a:endParaRPr lang="en-CA"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388" tIns="45696" rIns="91388" bIns="45696" rtlCol="0" anchor="ctr"/>
          <a:lstStyle>
            <a:lvl1pPr algn="r" defTabSz="913896">
              <a:defRPr sz="1200">
                <a:solidFill>
                  <a:prstClr val="black">
                    <a:tint val="75000"/>
                  </a:prstClr>
                </a:solidFill>
                <a:latin typeface="Calibri"/>
              </a:defRPr>
            </a:lvl1pPr>
          </a:lstStyle>
          <a:p>
            <a:pPr>
              <a:defRPr/>
            </a:pPr>
            <a:fld id="{44AEA972-EB0A-894E-BB0B-FCED5869EAEE}" type="slidenum">
              <a:rPr lang="en-CA"/>
              <a:pPr>
                <a:defRPr/>
              </a:pPr>
              <a:t>‹#›</a:t>
            </a:fld>
            <a:endParaRPr lang="en-CA" dirty="0"/>
          </a:p>
        </p:txBody>
      </p:sp>
    </p:spTree>
    <p:extLst>
      <p:ext uri="{BB962C8B-B14F-4D97-AF65-F5344CB8AC3E}">
        <p14:creationId xmlns:p14="http://schemas.microsoft.com/office/powerpoint/2010/main" val="315223761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861" r:id="rId12"/>
  </p:sldLayoutIdLst>
  <p:txStyles>
    <p:titleStyle>
      <a:lvl1pPr algn="ctr" defTabSz="912813"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912813"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912813"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912813"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912813"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912813"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212" indent="-228474" algn="l" defTabSz="91389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160" indent="-228474" algn="l" defTabSz="91389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108" indent="-228474" algn="l" defTabSz="91389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056" indent="-228474" algn="l" defTabSz="91389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896" rtl="0" eaLnBrk="1" latinLnBrk="0" hangingPunct="1">
        <a:defRPr sz="1800" kern="1200">
          <a:solidFill>
            <a:schemeClr val="tx1"/>
          </a:solidFill>
          <a:latin typeface="+mn-lt"/>
          <a:ea typeface="+mn-ea"/>
          <a:cs typeface="+mn-cs"/>
        </a:defRPr>
      </a:lvl1pPr>
      <a:lvl2pPr marL="456948" algn="l" defTabSz="913896" rtl="0" eaLnBrk="1" latinLnBrk="0" hangingPunct="1">
        <a:defRPr sz="1800" kern="1200">
          <a:solidFill>
            <a:schemeClr val="tx1"/>
          </a:solidFill>
          <a:latin typeface="+mn-lt"/>
          <a:ea typeface="+mn-ea"/>
          <a:cs typeface="+mn-cs"/>
        </a:defRPr>
      </a:lvl2pPr>
      <a:lvl3pPr marL="913896" algn="l" defTabSz="913896" rtl="0" eaLnBrk="1" latinLnBrk="0" hangingPunct="1">
        <a:defRPr sz="1800" kern="1200">
          <a:solidFill>
            <a:schemeClr val="tx1"/>
          </a:solidFill>
          <a:latin typeface="+mn-lt"/>
          <a:ea typeface="+mn-ea"/>
          <a:cs typeface="+mn-cs"/>
        </a:defRPr>
      </a:lvl3pPr>
      <a:lvl4pPr marL="1370844" algn="l" defTabSz="913896" rtl="0" eaLnBrk="1" latinLnBrk="0" hangingPunct="1">
        <a:defRPr sz="1800" kern="1200">
          <a:solidFill>
            <a:schemeClr val="tx1"/>
          </a:solidFill>
          <a:latin typeface="+mn-lt"/>
          <a:ea typeface="+mn-ea"/>
          <a:cs typeface="+mn-cs"/>
        </a:defRPr>
      </a:lvl4pPr>
      <a:lvl5pPr marL="1827792" algn="l" defTabSz="913896" rtl="0" eaLnBrk="1" latinLnBrk="0" hangingPunct="1">
        <a:defRPr sz="1800" kern="1200">
          <a:solidFill>
            <a:schemeClr val="tx1"/>
          </a:solidFill>
          <a:latin typeface="+mn-lt"/>
          <a:ea typeface="+mn-ea"/>
          <a:cs typeface="+mn-cs"/>
        </a:defRPr>
      </a:lvl5pPr>
      <a:lvl6pPr marL="2284740" algn="l" defTabSz="913896" rtl="0" eaLnBrk="1" latinLnBrk="0" hangingPunct="1">
        <a:defRPr sz="1800" kern="1200">
          <a:solidFill>
            <a:schemeClr val="tx1"/>
          </a:solidFill>
          <a:latin typeface="+mn-lt"/>
          <a:ea typeface="+mn-ea"/>
          <a:cs typeface="+mn-cs"/>
        </a:defRPr>
      </a:lvl6pPr>
      <a:lvl7pPr marL="2741688" algn="l" defTabSz="913896" rtl="0" eaLnBrk="1" latinLnBrk="0" hangingPunct="1">
        <a:defRPr sz="1800" kern="1200">
          <a:solidFill>
            <a:schemeClr val="tx1"/>
          </a:solidFill>
          <a:latin typeface="+mn-lt"/>
          <a:ea typeface="+mn-ea"/>
          <a:cs typeface="+mn-cs"/>
        </a:defRPr>
      </a:lvl7pPr>
      <a:lvl8pPr marL="3198636" algn="l" defTabSz="913896" rtl="0" eaLnBrk="1" latinLnBrk="0" hangingPunct="1">
        <a:defRPr sz="1800" kern="1200">
          <a:solidFill>
            <a:schemeClr val="tx1"/>
          </a:solidFill>
          <a:latin typeface="+mn-lt"/>
          <a:ea typeface="+mn-ea"/>
          <a:cs typeface="+mn-cs"/>
        </a:defRPr>
      </a:lvl8pPr>
      <a:lvl9pPr marL="3655584" algn="l" defTabSz="91389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5584C8-69BD-4969-96C8-FF28952332A2}" type="datetimeFigureOut">
              <a:rPr lang="en-CA" smtClean="0"/>
              <a:t>2023-01-30</a:t>
            </a:fld>
            <a:endParaRPr lang="en-CA"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4D557E-EF4D-4127-B32F-29920112FADD}" type="slidenum">
              <a:rPr lang="en-CA" smtClean="0"/>
              <a:t>‹#›</a:t>
            </a:fld>
            <a:endParaRPr lang="en-CA" dirty="0"/>
          </a:p>
        </p:txBody>
      </p:sp>
    </p:spTree>
    <p:extLst>
      <p:ext uri="{BB962C8B-B14F-4D97-AF65-F5344CB8AC3E}">
        <p14:creationId xmlns:p14="http://schemas.microsoft.com/office/powerpoint/2010/main" val="1341497307"/>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DFE9FA-85B9-4DAD-B42C-51F1920B72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BDD21A04-00F9-432F-8C38-DC5A31E766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23E2D19-97E1-43D9-8DC2-F9E38EDFEB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2023-01-30</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FB6CD02-1C84-4800-B956-B980DF5AD6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EAC51D0-3861-4C3C-BD06-21BB118A94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9759188"/>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70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BC031F53-7C06-EE48-A3B9-5EADAA476453}" type="datetimeFigureOut">
              <a:rPr lang="en-US" smtClean="0">
                <a:solidFill>
                  <a:prstClr val="black">
                    <a:tint val="75000"/>
                  </a:prstClr>
                </a:solidFill>
              </a:rPr>
              <a:pPr defTabSz="457200"/>
              <a:t>1/30/2023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70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708"/>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118656326"/>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dirty="0"/>
          </a:p>
        </p:txBody>
      </p:sp>
      <p:sp>
        <p:nvSpPr>
          <p:cNvPr id="1027"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708"/>
            <a:ext cx="28448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ea typeface="+mn-ea"/>
                <a:cs typeface="+mn-cs"/>
              </a:defRPr>
            </a:lvl1pPr>
          </a:lstStyle>
          <a:p>
            <a:fld id="{AB7FD776-DD25-8047-B04C-D5CEAD9FDBBD}" type="datetimeFigureOut">
              <a:rPr lang="en-US" smtClean="0"/>
              <a:pPr/>
              <a:t>1/30/2023</a:t>
            </a:fld>
            <a:endParaRPr lang="en-US" dirty="0"/>
          </a:p>
        </p:txBody>
      </p:sp>
      <p:sp>
        <p:nvSpPr>
          <p:cNvPr id="5" name="Footer Placeholder 4"/>
          <p:cNvSpPr>
            <a:spLocks noGrp="1"/>
          </p:cNvSpPr>
          <p:nvPr>
            <p:ph type="ftr" sz="quarter" idx="3"/>
          </p:nvPr>
        </p:nvSpPr>
        <p:spPr>
          <a:xfrm>
            <a:off x="4165600" y="6356708"/>
            <a:ext cx="38608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cs typeface="+mn-cs"/>
              </a:defRPr>
            </a:lvl1pPr>
          </a:lstStyle>
          <a:p>
            <a:endParaRPr lang="en-US" dirty="0"/>
          </a:p>
        </p:txBody>
      </p:sp>
      <p:sp>
        <p:nvSpPr>
          <p:cNvPr id="6" name="Slide Number Placeholder 5"/>
          <p:cNvSpPr>
            <a:spLocks noGrp="1"/>
          </p:cNvSpPr>
          <p:nvPr>
            <p:ph type="sldNum" sz="quarter" idx="4"/>
          </p:nvPr>
        </p:nvSpPr>
        <p:spPr>
          <a:xfrm>
            <a:off x="8737600" y="6356708"/>
            <a:ext cx="28448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tint val="75000"/>
                  </a:prstClr>
                </a:solidFill>
                <a:latin typeface="Calibri"/>
                <a:ea typeface="+mn-ea"/>
                <a:cs typeface="+mn-cs"/>
              </a:defRPr>
            </a:lvl1pPr>
          </a:lstStyle>
          <a:p>
            <a:fld id="{82CCC25C-4B1A-8044-B762-60B066B4772C}" type="slidenum">
              <a:rPr lang="en-US" smtClean="0"/>
              <a:pPr/>
              <a:t>‹#›</a:t>
            </a:fld>
            <a:endParaRPr lang="en-US" dirty="0"/>
          </a:p>
        </p:txBody>
      </p:sp>
    </p:spTree>
    <p:extLst>
      <p:ext uri="{BB962C8B-B14F-4D97-AF65-F5344CB8AC3E}">
        <p14:creationId xmlns:p14="http://schemas.microsoft.com/office/powerpoint/2010/main" val="2054761162"/>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CA" noProof="0" dirty="0"/>
              <a:t>Click to </a:t>
            </a:r>
            <a:r>
              <a:rPr lang="fr-CA" noProof="0" dirty="0" err="1"/>
              <a:t>edit</a:t>
            </a:r>
            <a:r>
              <a:rPr lang="fr-CA" noProof="0" dirty="0"/>
              <a:t> Master </a:t>
            </a:r>
            <a:r>
              <a:rPr lang="fr-CA" noProof="0" dirty="0" err="1"/>
              <a:t>title</a:t>
            </a:r>
            <a:r>
              <a:rPr lang="fr-CA" noProof="0" dirty="0"/>
              <a:t>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CA" noProof="0" dirty="0"/>
              <a:t>Click to </a:t>
            </a:r>
            <a:r>
              <a:rPr lang="fr-CA" noProof="0" dirty="0" err="1"/>
              <a:t>edit</a:t>
            </a:r>
            <a:r>
              <a:rPr lang="fr-CA" noProof="0" dirty="0"/>
              <a:t> Master </a:t>
            </a:r>
            <a:r>
              <a:rPr lang="fr-CA" noProof="0" dirty="0" err="1"/>
              <a:t>text</a:t>
            </a:r>
            <a:r>
              <a:rPr lang="fr-CA" noProof="0" dirty="0"/>
              <a:t> styles</a:t>
            </a:r>
          </a:p>
          <a:p>
            <a:pPr lvl="1"/>
            <a:r>
              <a:rPr lang="fr-CA" noProof="0" dirty="0"/>
              <a:t>Second </a:t>
            </a:r>
            <a:r>
              <a:rPr lang="fr-CA" noProof="0" dirty="0" err="1"/>
              <a:t>level</a:t>
            </a:r>
            <a:endParaRPr lang="fr-CA" noProof="0" dirty="0"/>
          </a:p>
          <a:p>
            <a:pPr lvl="2"/>
            <a:r>
              <a:rPr lang="fr-CA" noProof="0" dirty="0" err="1"/>
              <a:t>Third</a:t>
            </a:r>
            <a:r>
              <a:rPr lang="fr-CA" noProof="0" dirty="0"/>
              <a:t> </a:t>
            </a:r>
            <a:r>
              <a:rPr lang="fr-CA" noProof="0" dirty="0" err="1"/>
              <a:t>level</a:t>
            </a:r>
            <a:endParaRPr lang="fr-CA" noProof="0" dirty="0"/>
          </a:p>
          <a:p>
            <a:pPr lvl="3"/>
            <a:r>
              <a:rPr lang="fr-CA" noProof="0" dirty="0" err="1"/>
              <a:t>Fourth</a:t>
            </a:r>
            <a:r>
              <a:rPr lang="fr-CA" noProof="0" dirty="0"/>
              <a:t> </a:t>
            </a:r>
            <a:r>
              <a:rPr lang="fr-CA" noProof="0" dirty="0" err="1"/>
              <a:t>level</a:t>
            </a:r>
            <a:endParaRPr lang="fr-CA" noProof="0" dirty="0"/>
          </a:p>
          <a:p>
            <a:pPr lvl="4"/>
            <a:r>
              <a:rPr lang="fr-CA" noProof="0" dirty="0" err="1"/>
              <a:t>Fifth</a:t>
            </a:r>
            <a:r>
              <a:rPr lang="fr-CA" noProof="0" dirty="0"/>
              <a:t> </a:t>
            </a:r>
            <a:r>
              <a:rPr lang="fr-CA" noProof="0" dirty="0" err="1"/>
              <a:t>level</a:t>
            </a:r>
            <a:endParaRPr lang="fr-CA" noProof="0"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5584C8-69BD-4969-96C8-FF28952332A2}" type="datetimeFigureOut">
              <a:rPr lang="en-CA" smtClean="0"/>
              <a:pPr/>
              <a:t>2023-01-30</a:t>
            </a:fld>
            <a:endParaRPr lang="en-CA"/>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4D557E-EF4D-4127-B32F-29920112FADD}" type="slidenum">
              <a:rPr lang="en-CA" smtClean="0"/>
              <a:pPr/>
              <a:t>‹#›</a:t>
            </a:fld>
            <a:endParaRPr lang="en-CA"/>
          </a:p>
        </p:txBody>
      </p:sp>
    </p:spTree>
    <p:extLst>
      <p:ext uri="{BB962C8B-B14F-4D97-AF65-F5344CB8AC3E}">
        <p14:creationId xmlns:p14="http://schemas.microsoft.com/office/powerpoint/2010/main" val="4160624912"/>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Lst>
  <p:txStyles>
    <p:titleStyle>
      <a:lvl1pPr algn="ctr" defTabSz="914400" rtl="0" eaLnBrk="1" latinLnBrk="0" hangingPunct="1">
        <a:spcBef>
          <a:spcPct val="0"/>
        </a:spcBef>
        <a:buNone/>
        <a:defRPr sz="4400" kern="1200" baseline="0">
          <a:solidFill>
            <a:schemeClr val="tx1"/>
          </a:solidFill>
          <a:latin typeface="Times New Roman" pitchFamily="18"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Times New Roman" pitchFamily="18" charset="0"/>
          <a:ea typeface="+mn-ea"/>
          <a:cs typeface="+mn-cs"/>
        </a:defRPr>
      </a:lvl1pPr>
      <a:lvl2pPr marL="742950" indent="-285750" algn="l" defTabSz="914400" rtl="0" eaLnBrk="1" latinLnBrk="0" hangingPunct="1">
        <a:spcBef>
          <a:spcPct val="20000"/>
        </a:spcBef>
        <a:buFont typeface="Arial" pitchFamily="34" charset="0"/>
        <a:buChar char="–"/>
        <a:defRPr sz="2800" kern="1200" baseline="0">
          <a:solidFill>
            <a:schemeClr val="tx1"/>
          </a:solidFill>
          <a:latin typeface="Times New Roman" pitchFamily="18" charset="0"/>
          <a:ea typeface="+mn-ea"/>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Times New Roman" pitchFamily="18" charset="0"/>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Times New Roman" pitchFamily="18" charset="0"/>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Times New Roman"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59.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3" Type="http://schemas.openxmlformats.org/officeDocument/2006/relationships/hyperlink" Target="../../Video/McMaster%20VS2.mp4" TargetMode="External"/><Relationship Id="rId2" Type="http://schemas.openxmlformats.org/officeDocument/2006/relationships/notesSlide" Target="../notesSlides/notesSlide15.xml"/><Relationship Id="rId1" Type="http://schemas.openxmlformats.org/officeDocument/2006/relationships/slideLayout" Target="../slideLayouts/slideLayout54.xml"/><Relationship Id="rId5" Type="http://schemas.openxmlformats.org/officeDocument/2006/relationships/image" Target="../media/image10.jpe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41.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47.xml"/><Relationship Id="rId6" Type="http://schemas.openxmlformats.org/officeDocument/2006/relationships/image" Target="../media/image32.wmf"/><Relationship Id="rId5" Type="http://schemas.openxmlformats.org/officeDocument/2006/relationships/image" Target="../media/image31.jpe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04.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03.xml"/><Relationship Id="rId5" Type="http://schemas.openxmlformats.org/officeDocument/2006/relationships/image" Target="../media/image10.jpe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104.xml"/><Relationship Id="rId5" Type="http://schemas.openxmlformats.org/officeDocument/2006/relationships/image" Target="../media/image10.jpe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104.xml"/><Relationship Id="rId5" Type="http://schemas.openxmlformats.org/officeDocument/2006/relationships/image" Target="../media/image10.jpeg"/><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104.xml"/><Relationship Id="rId5" Type="http://schemas.openxmlformats.org/officeDocument/2006/relationships/image" Target="../media/image10.jpe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104.xml"/><Relationship Id="rId5" Type="http://schemas.openxmlformats.org/officeDocument/2006/relationships/image" Target="../media/image10.jpeg"/><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10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6.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7.jpeg"/><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96.xml"/><Relationship Id="rId1" Type="http://schemas.openxmlformats.org/officeDocument/2006/relationships/tags" Target="../tags/tag1.xml"/><Relationship Id="rId5" Type="http://schemas.openxmlformats.org/officeDocument/2006/relationships/image" Target="../media/image49.jpeg"/><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96.xml"/><Relationship Id="rId1" Type="http://schemas.openxmlformats.org/officeDocument/2006/relationships/tags" Target="../tags/tag2.xml"/><Relationship Id="rId5" Type="http://schemas.openxmlformats.org/officeDocument/2006/relationships/image" Target="../media/image51.jpeg"/><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96.xml"/><Relationship Id="rId1" Type="http://schemas.openxmlformats.org/officeDocument/2006/relationships/tags" Target="../tags/tag3.xml"/><Relationship Id="rId5" Type="http://schemas.openxmlformats.org/officeDocument/2006/relationships/image" Target="../media/image53.png"/><Relationship Id="rId4" Type="http://schemas.openxmlformats.org/officeDocument/2006/relationships/image" Target="../media/image52.jpeg"/></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4.xml"/><Relationship Id="rId1" Type="http://schemas.openxmlformats.org/officeDocument/2006/relationships/slideLayout" Target="../slideLayouts/slideLayout96.xml"/><Relationship Id="rId5" Type="http://schemas.openxmlformats.org/officeDocument/2006/relationships/image" Target="../media/image51.jpeg"/><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5.xml"/><Relationship Id="rId1" Type="http://schemas.openxmlformats.org/officeDocument/2006/relationships/slideLayout" Target="../slideLayouts/slideLayout97.xml"/><Relationship Id="rId4" Type="http://schemas.openxmlformats.org/officeDocument/2006/relationships/image" Target="../media/image49.jpeg"/></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6.xml"/><Relationship Id="rId1" Type="http://schemas.openxmlformats.org/officeDocument/2006/relationships/slideLayout" Target="../slideLayouts/slideLayout9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56.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jpg"/><Relationship Id="rId7" Type="http://schemas.openxmlformats.org/officeDocument/2006/relationships/image" Target="../media/image62.sv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 Id="rId9" Type="http://schemas.openxmlformats.org/officeDocument/2006/relationships/image" Target="../media/image64.svg"/></Relationships>
</file>

<file path=ppt/slides/_rels/slide41.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58.jpg"/><Relationship Id="rId7" Type="http://schemas.openxmlformats.org/officeDocument/2006/relationships/image" Target="../media/image68.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slideLayout" Target="../slideLayouts/slideLayout2.xml"/><Relationship Id="rId7" Type="http://schemas.openxmlformats.org/officeDocument/2006/relationships/image" Target="../media/image7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1.jpeg"/><Relationship Id="rId5" Type="http://schemas.openxmlformats.org/officeDocument/2006/relationships/image" Target="../media/image71.jpe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80.png"/></Relationships>
</file>

<file path=ppt/slides/_rels/slide5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73.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5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49.jpe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6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91.jpeg"/></Relationships>
</file>

<file path=ppt/slides/_rels/slide6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image" Target="../media/image93.png"/></Relationships>
</file>

<file path=ppt/slides/_rels/slide6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hyperlink" Target="mailto:reidwc@mcmaster.ca" TargetMode="External"/><Relationship Id="rId5" Type="http://schemas.openxmlformats.org/officeDocument/2006/relationships/hyperlink" Target="mailto:webmaster@e-edi.ca" TargetMode="External"/><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86.xml"/></Relationships>
</file>

<file path=ppt/slides/_rels/slide7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76.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74989E9-232E-4B5C-AF88-65BBE07E3C05}"/>
              </a:ext>
            </a:extLst>
          </p:cNvPr>
          <p:cNvSpPr>
            <a:spLocks noGrp="1"/>
          </p:cNvSpPr>
          <p:nvPr>
            <p:ph type="ctrTitle"/>
          </p:nvPr>
        </p:nvSpPr>
        <p:spPr>
          <a:xfrm>
            <a:off x="6623669" y="2492896"/>
            <a:ext cx="4821981" cy="1717412"/>
          </a:xfrm>
        </p:spPr>
        <p:txBody>
          <a:bodyPr anchor="b">
            <a:noAutofit/>
          </a:bodyPr>
          <a:lstStyle/>
          <a:p>
            <a:r>
              <a:rPr lang="fr-CA" sz="3600" b="1" dirty="0">
                <a:solidFill>
                  <a:schemeClr val="bg1"/>
                </a:solidFill>
                <a:cs typeface="Times New Roman" panose="02020603050405020304" pitchFamily="18" charset="0"/>
              </a:rPr>
              <a:t>Session de formation</a:t>
            </a:r>
            <a:br>
              <a:rPr lang="fr-CA" sz="3600" b="1" dirty="0">
                <a:solidFill>
                  <a:schemeClr val="bg1"/>
                </a:solidFill>
                <a:cs typeface="Times New Roman" panose="02020603050405020304" pitchFamily="18" charset="0"/>
              </a:rPr>
            </a:br>
            <a:r>
              <a:rPr lang="en-CA" sz="3600" b="1" dirty="0">
                <a:solidFill>
                  <a:schemeClr val="bg1"/>
                </a:solidFill>
                <a:cs typeface="Times New Roman" panose="02020603050405020304" pitchFamily="18" charset="0"/>
              </a:rPr>
              <a:t>Nouvelle-</a:t>
            </a:r>
            <a:r>
              <a:rPr lang="en-CA" sz="3600" b="1" dirty="0" err="1">
                <a:solidFill>
                  <a:schemeClr val="bg1"/>
                </a:solidFill>
                <a:cs typeface="Times New Roman" panose="02020603050405020304" pitchFamily="18" charset="0"/>
              </a:rPr>
              <a:t>Écosse</a:t>
            </a:r>
            <a:br>
              <a:rPr lang="en-CA" sz="3600" b="1" dirty="0">
                <a:solidFill>
                  <a:schemeClr val="bg1"/>
                </a:solidFill>
              </a:rPr>
            </a:br>
            <a:r>
              <a:rPr lang="en-CA" sz="3600" b="1" dirty="0">
                <a:solidFill>
                  <a:schemeClr val="bg1"/>
                </a:solidFill>
              </a:rPr>
              <a:t>2023</a:t>
            </a:r>
          </a:p>
        </p:txBody>
      </p:sp>
      <p:sp>
        <p:nvSpPr>
          <p:cNvPr id="11" name="Freeform: Shape 10">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descr="C:\Users\Caroline\AppData\Local\Microsoft\Windows\Temporary Internet Files\Content.Outlook\9F34G2PX\EDI French logo.jpg">
            <a:extLst>
              <a:ext uri="{FF2B5EF4-FFF2-40B4-BE49-F238E27FC236}">
                <a16:creationId xmlns:a16="http://schemas.microsoft.com/office/drawing/2014/main" id="{06950145-A987-8D99-720E-32D51C2BCE28}"/>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3352" y="1484784"/>
            <a:ext cx="4976909" cy="2592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820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2401" name="Content Placeholder 2"/>
          <p:cNvSpPr>
            <a:spLocks noGrp="1"/>
          </p:cNvSpPr>
          <p:nvPr>
            <p:ph idx="4294967295"/>
          </p:nvPr>
        </p:nvSpPr>
        <p:spPr>
          <a:xfrm>
            <a:off x="191344" y="620688"/>
            <a:ext cx="12000656" cy="2160588"/>
          </a:xfrm>
        </p:spPr>
        <p:txBody>
          <a:bodyPr/>
          <a:lstStyle/>
          <a:p>
            <a:pPr marL="0" indent="0" algn="ctr" eaLnBrk="1" hangingPunct="1">
              <a:buFontTx/>
              <a:buNone/>
            </a:pPr>
            <a:r>
              <a:rPr lang="fr-CA" altLang="en-US" sz="5400" b="1" dirty="0">
                <a:solidFill>
                  <a:schemeClr val="accent4">
                    <a:lumMod val="10000"/>
                  </a:schemeClr>
                </a:solidFill>
                <a:ea typeface="ＭＳ Ｐゴシック" pitchFamily="6" charset="-128"/>
                <a:cs typeface="Times New Roman" panose="02020603050405020304" pitchFamily="18" charset="0"/>
              </a:rPr>
              <a:t>« Pas de données, pas de problème, </a:t>
            </a:r>
          </a:p>
          <a:p>
            <a:pPr marL="0" indent="0" algn="ctr" eaLnBrk="1" hangingPunct="1">
              <a:buFontTx/>
              <a:buNone/>
            </a:pPr>
            <a:r>
              <a:rPr lang="fr-CA" altLang="en-US" sz="5400" b="1" dirty="0">
                <a:solidFill>
                  <a:schemeClr val="accent4">
                    <a:lumMod val="10000"/>
                  </a:schemeClr>
                </a:solidFill>
                <a:ea typeface="ＭＳ Ｐゴシック" pitchFamily="6" charset="-128"/>
                <a:cs typeface="Times New Roman" panose="02020603050405020304" pitchFamily="18" charset="0"/>
              </a:rPr>
              <a:t>pas d’action »</a:t>
            </a:r>
          </a:p>
          <a:p>
            <a:pPr marL="0" indent="0" algn="ctr" eaLnBrk="1" hangingPunct="1">
              <a:buFontTx/>
              <a:buNone/>
            </a:pPr>
            <a:r>
              <a:rPr lang="en-US" altLang="en-US" sz="2000" b="1" dirty="0">
                <a:solidFill>
                  <a:schemeClr val="accent4">
                    <a:lumMod val="10000"/>
                  </a:schemeClr>
                </a:solidFill>
                <a:latin typeface="Calibri" panose="020F0502020204030204" pitchFamily="34" charset="0"/>
                <a:ea typeface="ＭＳ Ｐゴシック" pitchFamily="6" charset="-128"/>
              </a:rPr>
              <a:t>Alfredo </a:t>
            </a:r>
            <a:r>
              <a:rPr lang="en-US" altLang="en-US" sz="2000" b="1" dirty="0" err="1">
                <a:solidFill>
                  <a:schemeClr val="accent4">
                    <a:lumMod val="10000"/>
                  </a:schemeClr>
                </a:solidFill>
                <a:latin typeface="Calibri" panose="020F0502020204030204" pitchFamily="34" charset="0"/>
                <a:ea typeface="ＭＳ Ｐゴシック" pitchFamily="6" charset="-128"/>
              </a:rPr>
              <a:t>Solari</a:t>
            </a:r>
            <a:endParaRPr lang="en-US" altLang="en-US" sz="2000" b="1" dirty="0">
              <a:solidFill>
                <a:schemeClr val="accent4">
                  <a:lumMod val="10000"/>
                </a:schemeClr>
              </a:solidFill>
              <a:latin typeface="Calibri" panose="020F0502020204030204" pitchFamily="34" charset="0"/>
              <a:ea typeface="ＭＳ Ｐゴシック" pitchFamily="6" charset="-128"/>
            </a:endParaRPr>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429000"/>
            <a:ext cx="9144000" cy="3219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3360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body" idx="4294967295"/>
          </p:nvPr>
        </p:nvSpPr>
        <p:spPr>
          <a:xfrm>
            <a:off x="191344" y="3418656"/>
            <a:ext cx="11521280" cy="2602632"/>
          </a:xfrm>
        </p:spPr>
        <p:txBody>
          <a:bodyPr/>
          <a:lstStyle/>
          <a:p>
            <a:pPr algn="ctr">
              <a:buFontTx/>
              <a:buNone/>
              <a:defRPr/>
            </a:pPr>
            <a:r>
              <a:rPr lang="fr-CA" sz="3600" dirty="0">
                <a:solidFill>
                  <a:schemeClr val="accent4">
                    <a:lumMod val="10000"/>
                  </a:schemeClr>
                </a:solidFill>
                <a:effectLst/>
                <a:ea typeface="ＭＳ Ｐゴシック" charset="-128"/>
                <a:cs typeface="Times New Roman" panose="02020603050405020304" pitchFamily="18" charset="0"/>
              </a:rPr>
              <a:t>Un grand nombre d’enfants à faible risque d’échec scolaire peut avoir un plus grand fardeau sur le niveau de souffrance qu’un </a:t>
            </a:r>
            <a:r>
              <a:rPr lang="fr-CA" sz="3600" dirty="0">
                <a:solidFill>
                  <a:schemeClr val="accent4">
                    <a:lumMod val="10000"/>
                  </a:schemeClr>
                </a:solidFill>
                <a:ea typeface="ＭＳ Ｐゴシック" charset="-128"/>
                <a:cs typeface="Times New Roman" panose="02020603050405020304" pitchFamily="18" charset="0"/>
              </a:rPr>
              <a:t>plus petit nombre d’enfants à risque élevé</a:t>
            </a:r>
            <a:endParaRPr lang="fr-CA" sz="3600" dirty="0">
              <a:solidFill>
                <a:schemeClr val="accent4">
                  <a:lumMod val="10000"/>
                </a:schemeClr>
              </a:solidFill>
              <a:effectLst/>
              <a:ea typeface="ＭＳ Ｐゴシック" charset="-128"/>
              <a:cs typeface="Times New Roman" panose="02020603050405020304" pitchFamily="18" charset="0"/>
            </a:endParaRPr>
          </a:p>
          <a:p>
            <a:pPr algn="ctr">
              <a:buFontTx/>
              <a:buNone/>
              <a:defRPr/>
            </a:pPr>
            <a:endParaRPr lang="en-GB" sz="36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endParaRPr>
          </a:p>
          <a:p>
            <a:pPr algn="ctr">
              <a:buFontTx/>
              <a:buNone/>
              <a:defRPr/>
            </a:pPr>
            <a:r>
              <a:rPr lang="en-US" sz="20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(Based on Rose 1992, Offord et al. 1998)</a:t>
            </a:r>
          </a:p>
          <a:p>
            <a:pPr algn="ctr">
              <a:buFontTx/>
              <a:buNone/>
              <a:defRPr/>
            </a:pPr>
            <a:endParaRPr lang="en-US" sz="36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endParaRPr>
          </a:p>
        </p:txBody>
      </p:sp>
      <p:pic>
        <p:nvPicPr>
          <p:cNvPr id="10244" name="Picture 4" descr="382-2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1785" y="404665"/>
            <a:ext cx="3656967" cy="29629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2496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iStock_000007745012XSmall.jpg"/>
          <p:cNvPicPr>
            <a:picLocks noChangeAspect="1"/>
          </p:cNvPicPr>
          <p:nvPr/>
        </p:nvPicPr>
        <p:blipFill>
          <a:blip r:embed="rId3" cstate="print"/>
          <a:srcRect l="7319" r="1888"/>
          <a:stretch>
            <a:fillRect/>
          </a:stretch>
        </p:blipFill>
        <p:spPr bwMode="auto">
          <a:xfrm>
            <a:off x="0" y="8858"/>
            <a:ext cx="12000656" cy="7011555"/>
          </a:xfrm>
          <a:prstGeom prst="rect">
            <a:avLst/>
          </a:prstGeom>
          <a:noFill/>
          <a:ln w="9525">
            <a:noFill/>
            <a:miter lim="800000"/>
            <a:headEnd/>
            <a:tailEnd/>
          </a:ln>
        </p:spPr>
      </p:pic>
      <p:sp>
        <p:nvSpPr>
          <p:cNvPr id="5123" name="Title 1"/>
          <p:cNvSpPr>
            <a:spLocks noGrp="1"/>
          </p:cNvSpPr>
          <p:nvPr>
            <p:ph type="title"/>
          </p:nvPr>
        </p:nvSpPr>
        <p:spPr>
          <a:xfrm>
            <a:off x="4257676" y="2914472"/>
            <a:ext cx="6562725" cy="1200329"/>
          </a:xfrm>
          <a:noFill/>
          <a:ln>
            <a:noFill/>
          </a:ln>
        </p:spPr>
        <p:txBody>
          <a:bodyPr anchor="t">
            <a:spAutoFit/>
          </a:bodyPr>
          <a:lstStyle/>
          <a:p>
            <a:pPr algn="l" eaLnBrk="1" hangingPunct="1">
              <a:defRPr/>
            </a:pPr>
            <a:r>
              <a:rPr lang="fr-CA" sz="3600" b="1" dirty="0">
                <a:solidFill>
                  <a:schemeClr val="tx1"/>
                </a:solidFill>
                <a:effectLst>
                  <a:outerShdw blurRad="50800" dist="38100" dir="2700000" algn="tl" rotWithShape="0">
                    <a:prstClr val="black">
                      <a:alpha val="40000"/>
                    </a:prstClr>
                  </a:outerShdw>
                </a:effectLst>
                <a:latin typeface="Trebuchet MS" pitchFamily="34" charset="0"/>
              </a:rPr>
              <a:t>d’enfants à la maternelle au Canada sont vulnérables </a:t>
            </a:r>
            <a:endParaRPr lang="fr-CA" sz="3400" b="1" i="1" dirty="0">
              <a:solidFill>
                <a:schemeClr val="tx1"/>
              </a:solidFill>
              <a:effectLst>
                <a:outerShdw blurRad="50800" dist="38100" dir="2700000" algn="tl" rotWithShape="0">
                  <a:prstClr val="black">
                    <a:alpha val="40000"/>
                  </a:prstClr>
                </a:outerShdw>
              </a:effectLst>
              <a:latin typeface="Trebuchet MS" pitchFamily="34" charset="0"/>
            </a:endParaRPr>
          </a:p>
        </p:txBody>
      </p:sp>
      <p:sp>
        <p:nvSpPr>
          <p:cNvPr id="5" name="Rectangle 4"/>
          <p:cNvSpPr/>
          <p:nvPr/>
        </p:nvSpPr>
        <p:spPr>
          <a:xfrm>
            <a:off x="3863752" y="914401"/>
            <a:ext cx="6804248" cy="1538883"/>
          </a:xfrm>
          <a:prstGeom prst="rect">
            <a:avLst/>
          </a:prstGeom>
        </p:spPr>
        <p:txBody>
          <a:bodyPr wrap="square">
            <a:spAutoFit/>
          </a:bodyPr>
          <a:lstStyle/>
          <a:p>
            <a:pPr>
              <a:defRPr/>
            </a:pPr>
            <a:r>
              <a:rPr lang="en-US" sz="9400" b="1" dirty="0">
                <a:solidFill>
                  <a:srgbClr val="FF9900"/>
                </a:solidFill>
                <a:effectLst>
                  <a:outerShdw blurRad="50800" dist="38100" dir="2700000" algn="tl" rotWithShape="0">
                    <a:prstClr val="black">
                      <a:alpha val="40000"/>
                    </a:prstClr>
                  </a:outerShdw>
                </a:effectLst>
                <a:latin typeface="Trebuchet MS" pitchFamily="34" charset="0"/>
              </a:rPr>
              <a:t>Plus de 27% </a:t>
            </a:r>
            <a:endParaRPr lang="en-US" sz="9400" dirty="0">
              <a:solidFill>
                <a:prstClr val="black"/>
              </a:solidFill>
              <a:latin typeface="Calibri"/>
            </a:endParaRPr>
          </a:p>
        </p:txBody>
      </p:sp>
    </p:spTree>
    <p:extLst>
      <p:ext uri="{BB962C8B-B14F-4D97-AF65-F5344CB8AC3E}">
        <p14:creationId xmlns:p14="http://schemas.microsoft.com/office/powerpoint/2010/main" val="137004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la.jpg"/>
          <p:cNvPicPr>
            <a:picLocks noChangeAspect="1"/>
          </p:cNvPicPr>
          <p:nvPr/>
        </p:nvPicPr>
        <p:blipFill rotWithShape="1">
          <a:blip r:embed="rId3" cstate="print">
            <a:extLst>
              <a:ext uri="{28A0092B-C50C-407E-A947-70E740481C1C}">
                <a14:useLocalDpi xmlns:a14="http://schemas.microsoft.com/office/drawing/2010/main" val="0"/>
              </a:ext>
            </a:extLst>
          </a:blip>
          <a:srcRect l="5897"/>
          <a:stretch/>
        </p:blipFill>
        <p:spPr>
          <a:xfrm>
            <a:off x="0" y="0"/>
            <a:ext cx="12192000" cy="6858000"/>
          </a:xfrm>
          <a:prstGeom prst="rect">
            <a:avLst/>
          </a:prstGeom>
        </p:spPr>
      </p:pic>
      <p:sp>
        <p:nvSpPr>
          <p:cNvPr id="6" name="Title 1"/>
          <p:cNvSpPr txBox="1">
            <a:spLocks/>
          </p:cNvSpPr>
          <p:nvPr/>
        </p:nvSpPr>
        <p:spPr>
          <a:xfrm>
            <a:off x="263352" y="2240964"/>
            <a:ext cx="6796035" cy="2977738"/>
          </a:xfrm>
          <a:prstGeom prst="rect">
            <a:avLst/>
          </a:prstGeom>
        </p:spPr>
        <p:txBody>
          <a:bodyPr vert="horz" wrap="square" lIns="68580" tIns="34290" rIns="68580" bIns="34290" rtlCol="0" anchor="t">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342900">
              <a:defRPr/>
            </a:pPr>
            <a:r>
              <a:rPr lang="en-US" sz="2700" b="1" dirty="0">
                <a:solidFill>
                  <a:prstClr val="white"/>
                </a:solidFill>
                <a:effectLst>
                  <a:outerShdw blurRad="50800" dist="38100" dir="2700000" algn="tl" rotWithShape="0">
                    <a:prstClr val="black">
                      <a:alpha val="40000"/>
                    </a:prstClr>
                  </a:outerShdw>
                </a:effectLst>
                <a:latin typeface="Trebuchet MS" pitchFamily="34" charset="0"/>
              </a:rPr>
              <a:t>Les enfants quit </a:t>
            </a:r>
            <a:r>
              <a:rPr lang="en-US" sz="2700" b="1" dirty="0" err="1">
                <a:solidFill>
                  <a:prstClr val="white"/>
                </a:solidFill>
                <a:effectLst>
                  <a:outerShdw blurRad="50800" dist="38100" dir="2700000" algn="tl" rotWithShape="0">
                    <a:prstClr val="black">
                      <a:alpha val="40000"/>
                    </a:prstClr>
                  </a:outerShdw>
                </a:effectLst>
                <a:latin typeface="Trebuchet MS" pitchFamily="34" charset="0"/>
              </a:rPr>
              <a:t>sont</a:t>
            </a:r>
            <a:r>
              <a:rPr lang="en-US" sz="2700" b="1" dirty="0">
                <a:solidFill>
                  <a:prstClr val="white"/>
                </a:solidFill>
                <a:effectLst>
                  <a:outerShdw blurRad="50800" dist="38100" dir="2700000" algn="tl" rotWithShape="0">
                    <a:prstClr val="black">
                      <a:alpha val="40000"/>
                    </a:prstClr>
                  </a:outerShdw>
                </a:effectLst>
                <a:latin typeface="Trebuchet MS" pitchFamily="34" charset="0"/>
              </a:rPr>
              <a:t> </a:t>
            </a:r>
            <a:r>
              <a:rPr lang="en-US" sz="2700" b="1" dirty="0" err="1">
                <a:solidFill>
                  <a:prstClr val="white"/>
                </a:solidFill>
                <a:effectLst>
                  <a:outerShdw blurRad="50800" dist="38100" dir="2700000" algn="tl" rotWithShape="0">
                    <a:prstClr val="black">
                      <a:alpha val="40000"/>
                    </a:prstClr>
                  </a:outerShdw>
                </a:effectLst>
                <a:latin typeface="Trebuchet MS" pitchFamily="34" charset="0"/>
              </a:rPr>
              <a:t>vulnérables</a:t>
            </a:r>
            <a:r>
              <a:rPr lang="en-US" sz="2700" b="1" dirty="0">
                <a:solidFill>
                  <a:prstClr val="white"/>
                </a:solidFill>
                <a:effectLst>
                  <a:outerShdw blurRad="50800" dist="38100" dir="2700000" algn="tl" rotWithShape="0">
                    <a:prstClr val="black">
                      <a:alpha val="40000"/>
                    </a:prstClr>
                  </a:outerShdw>
                </a:effectLst>
                <a:latin typeface="Trebuchet MS" pitchFamily="34" charset="0"/>
              </a:rPr>
              <a:t> </a:t>
            </a:r>
            <a:r>
              <a:rPr lang="en-US" sz="2700" b="1" dirty="0" err="1">
                <a:solidFill>
                  <a:prstClr val="white"/>
                </a:solidFill>
                <a:effectLst>
                  <a:outerShdw blurRad="50800" dist="38100" dir="2700000" algn="tl" rotWithShape="0">
                    <a:prstClr val="black">
                      <a:alpha val="40000"/>
                    </a:prstClr>
                  </a:outerShdw>
                </a:effectLst>
                <a:latin typeface="Trebuchet MS" pitchFamily="34" charset="0"/>
              </a:rPr>
              <a:t>en</a:t>
            </a:r>
            <a:r>
              <a:rPr lang="en-US" sz="2700" b="1" dirty="0">
                <a:solidFill>
                  <a:prstClr val="white"/>
                </a:solidFill>
                <a:effectLst>
                  <a:outerShdw blurRad="50800" dist="38100" dir="2700000" algn="tl" rotWithShape="0">
                    <a:prstClr val="black">
                      <a:alpha val="40000"/>
                    </a:prstClr>
                  </a:outerShdw>
                </a:effectLst>
                <a:latin typeface="Trebuchet MS" pitchFamily="34" charset="0"/>
              </a:rPr>
              <a:t> </a:t>
            </a:r>
            <a:r>
              <a:rPr lang="en-US" sz="2700" b="1" dirty="0" err="1">
                <a:solidFill>
                  <a:prstClr val="white"/>
                </a:solidFill>
                <a:effectLst>
                  <a:outerShdw blurRad="50800" dist="38100" dir="2700000" algn="tl" rotWithShape="0">
                    <a:prstClr val="black">
                      <a:alpha val="40000"/>
                    </a:prstClr>
                  </a:outerShdw>
                </a:effectLst>
                <a:latin typeface="Trebuchet MS" pitchFamily="34" charset="0"/>
              </a:rPr>
              <a:t>maternelle</a:t>
            </a:r>
            <a:r>
              <a:rPr lang="en-US" sz="2700" b="1" dirty="0">
                <a:solidFill>
                  <a:prstClr val="white"/>
                </a:solidFill>
                <a:effectLst>
                  <a:outerShdw blurRad="50800" dist="38100" dir="2700000" algn="tl" rotWithShape="0">
                    <a:prstClr val="black">
                      <a:alpha val="40000"/>
                    </a:prstClr>
                  </a:outerShdw>
                </a:effectLst>
                <a:latin typeface="Trebuchet MS" pitchFamily="34" charset="0"/>
              </a:rPr>
              <a:t> </a:t>
            </a:r>
            <a:r>
              <a:rPr lang="en-US" sz="2700" b="1" dirty="0" err="1">
                <a:solidFill>
                  <a:prstClr val="white"/>
                </a:solidFill>
                <a:effectLst>
                  <a:outerShdw blurRad="50800" dist="38100" dir="2700000" algn="tl" rotWithShape="0">
                    <a:prstClr val="black">
                      <a:alpha val="40000"/>
                    </a:prstClr>
                  </a:outerShdw>
                </a:effectLst>
                <a:latin typeface="Trebuchet MS" pitchFamily="34" charset="0"/>
              </a:rPr>
              <a:t>ont</a:t>
            </a:r>
            <a:r>
              <a:rPr lang="en-US" sz="2700" b="1" dirty="0">
                <a:solidFill>
                  <a:prstClr val="white"/>
                </a:solidFill>
                <a:effectLst>
                  <a:outerShdw blurRad="50800" dist="38100" dir="2700000" algn="tl" rotWithShape="0">
                    <a:prstClr val="black">
                      <a:alpha val="40000"/>
                    </a:prstClr>
                  </a:outerShdw>
                </a:effectLst>
                <a:latin typeface="Trebuchet MS" pitchFamily="34" charset="0"/>
              </a:rPr>
              <a:t>  </a:t>
            </a:r>
            <a:br>
              <a:rPr lang="en-US" sz="2700" b="1" dirty="0">
                <a:solidFill>
                  <a:prstClr val="white"/>
                </a:solidFill>
                <a:effectLst>
                  <a:outerShdw blurRad="50800" dist="38100" dir="2700000" algn="tl" rotWithShape="0">
                    <a:prstClr val="black">
                      <a:alpha val="40000"/>
                    </a:prstClr>
                  </a:outerShdw>
                </a:effectLst>
                <a:latin typeface="Trebuchet MS" pitchFamily="34" charset="0"/>
              </a:rPr>
            </a:br>
            <a:r>
              <a:rPr lang="en-US" sz="5400" b="1" dirty="0">
                <a:solidFill>
                  <a:srgbClr val="FF6600"/>
                </a:solidFill>
                <a:effectLst>
                  <a:outerShdw blurRad="50800" dist="38100" dir="2700000" algn="tl" rotWithShape="0">
                    <a:prstClr val="black">
                      <a:alpha val="40000"/>
                    </a:prstClr>
                  </a:outerShdw>
                </a:effectLst>
                <a:latin typeface="Trebuchet MS" pitchFamily="34" charset="0"/>
              </a:rPr>
              <a:t>au </a:t>
            </a:r>
            <a:r>
              <a:rPr lang="en-US" sz="5400" b="1" dirty="0" err="1">
                <a:solidFill>
                  <a:srgbClr val="FF6600"/>
                </a:solidFill>
                <a:effectLst>
                  <a:outerShdw blurRad="50800" dist="38100" dir="2700000" algn="tl" rotWithShape="0">
                    <a:prstClr val="black">
                      <a:alpha val="40000"/>
                    </a:prstClr>
                  </a:outerShdw>
                </a:effectLst>
                <a:latin typeface="Trebuchet MS" pitchFamily="34" charset="0"/>
              </a:rPr>
              <a:t>moins</a:t>
            </a:r>
            <a:r>
              <a:rPr lang="en-US" sz="5400" b="1" dirty="0">
                <a:solidFill>
                  <a:srgbClr val="FF6600"/>
                </a:solidFill>
                <a:effectLst>
                  <a:outerShdw blurRad="50800" dist="38100" dir="2700000" algn="tl" rotWithShape="0">
                    <a:prstClr val="black">
                      <a:alpha val="40000"/>
                    </a:prstClr>
                  </a:outerShdw>
                </a:effectLst>
                <a:latin typeface="Trebuchet MS" pitchFamily="34" charset="0"/>
              </a:rPr>
              <a:t> deux </a:t>
            </a:r>
            <a:r>
              <a:rPr lang="en-US" sz="5400" b="1" dirty="0" err="1">
                <a:solidFill>
                  <a:srgbClr val="FF6600"/>
                </a:solidFill>
                <a:effectLst>
                  <a:outerShdw blurRad="50800" dist="38100" dir="2700000" algn="tl" rotWithShape="0">
                    <a:prstClr val="black">
                      <a:alpha val="40000"/>
                    </a:prstClr>
                  </a:outerShdw>
                </a:effectLst>
                <a:latin typeface="Trebuchet MS" pitchFamily="34" charset="0"/>
              </a:rPr>
              <a:t>fois</a:t>
            </a:r>
            <a:endParaRPr lang="en-US" sz="5400" b="1" dirty="0">
              <a:solidFill>
                <a:srgbClr val="FF6600"/>
              </a:solidFill>
              <a:effectLst>
                <a:outerShdw blurRad="50800" dist="38100" dir="2700000" algn="tl" rotWithShape="0">
                  <a:prstClr val="black">
                    <a:alpha val="40000"/>
                  </a:prstClr>
                </a:outerShdw>
              </a:effectLst>
              <a:latin typeface="Trebuchet MS" pitchFamily="34" charset="0"/>
            </a:endParaRPr>
          </a:p>
          <a:p>
            <a:pPr algn="l" defTabSz="342900">
              <a:defRPr/>
            </a:pPr>
            <a:br>
              <a:rPr lang="en-US" sz="2700" b="1" dirty="0">
                <a:solidFill>
                  <a:prstClr val="white"/>
                </a:solidFill>
                <a:effectLst>
                  <a:outerShdw blurRad="50800" dist="38100" dir="2700000" algn="tl" rotWithShape="0">
                    <a:prstClr val="black">
                      <a:alpha val="40000"/>
                    </a:prstClr>
                  </a:outerShdw>
                </a:effectLst>
                <a:latin typeface="Trebuchet MS" pitchFamily="34" charset="0"/>
              </a:rPr>
            </a:br>
            <a:r>
              <a:rPr lang="en-US" sz="2700" b="1" dirty="0">
                <a:solidFill>
                  <a:prstClr val="white"/>
                </a:solidFill>
                <a:effectLst>
                  <a:outerShdw blurRad="50800" dist="38100" dir="2700000" algn="tl" rotWithShape="0">
                    <a:prstClr val="black">
                      <a:alpha val="40000"/>
                    </a:prstClr>
                  </a:outerShdw>
                </a:effectLst>
                <a:latin typeface="Trebuchet MS" pitchFamily="34" charset="0"/>
              </a:rPr>
              <a:t>plus de chance </a:t>
            </a:r>
            <a:r>
              <a:rPr lang="en-US" sz="2700" b="1" dirty="0" err="1">
                <a:solidFill>
                  <a:prstClr val="white"/>
                </a:solidFill>
                <a:effectLst>
                  <a:outerShdw blurRad="50800" dist="38100" dir="2700000" algn="tl" rotWithShape="0">
                    <a:prstClr val="black">
                      <a:alpha val="40000"/>
                    </a:prstClr>
                  </a:outerShdw>
                </a:effectLst>
                <a:latin typeface="Trebuchet MS" pitchFamily="34" charset="0"/>
              </a:rPr>
              <a:t>d’éprouver</a:t>
            </a:r>
            <a:r>
              <a:rPr lang="en-US" sz="2700" b="1" dirty="0">
                <a:solidFill>
                  <a:prstClr val="white"/>
                </a:solidFill>
                <a:effectLst>
                  <a:outerShdw blurRad="50800" dist="38100" dir="2700000" algn="tl" rotWithShape="0">
                    <a:prstClr val="black">
                      <a:alpha val="40000"/>
                    </a:prstClr>
                  </a:outerShdw>
                </a:effectLst>
                <a:latin typeface="Trebuchet MS" pitchFamily="34" charset="0"/>
              </a:rPr>
              <a:t> des </a:t>
            </a:r>
            <a:r>
              <a:rPr lang="en-US" sz="2700" b="1" dirty="0" err="1">
                <a:solidFill>
                  <a:prstClr val="white"/>
                </a:solidFill>
                <a:effectLst>
                  <a:outerShdw blurRad="50800" dist="38100" dir="2700000" algn="tl" rotWithShape="0">
                    <a:prstClr val="black">
                      <a:alpha val="40000"/>
                    </a:prstClr>
                  </a:outerShdw>
                </a:effectLst>
                <a:latin typeface="Trebuchet MS" pitchFamily="34" charset="0"/>
              </a:rPr>
              <a:t>difficultés</a:t>
            </a:r>
            <a:r>
              <a:rPr lang="en-US" sz="2700" b="1" dirty="0">
                <a:solidFill>
                  <a:prstClr val="white"/>
                </a:solidFill>
                <a:effectLst>
                  <a:outerShdw blurRad="50800" dist="38100" dir="2700000" algn="tl" rotWithShape="0">
                    <a:prstClr val="black">
                      <a:alpha val="40000"/>
                    </a:prstClr>
                  </a:outerShdw>
                </a:effectLst>
                <a:latin typeface="Trebuchet MS" pitchFamily="34" charset="0"/>
              </a:rPr>
              <a:t> </a:t>
            </a:r>
            <a:r>
              <a:rPr lang="en-US" sz="2700" b="1" dirty="0" err="1">
                <a:solidFill>
                  <a:prstClr val="white"/>
                </a:solidFill>
                <a:effectLst>
                  <a:outerShdw blurRad="50800" dist="38100" dir="2700000" algn="tl" rotWithShape="0">
                    <a:prstClr val="black">
                      <a:alpha val="40000"/>
                    </a:prstClr>
                  </a:outerShdw>
                </a:effectLst>
                <a:latin typeface="Trebuchet MS" pitchFamily="34" charset="0"/>
              </a:rPr>
              <a:t>académiques</a:t>
            </a:r>
            <a:r>
              <a:rPr lang="en-US" sz="2700" b="1" dirty="0">
                <a:solidFill>
                  <a:prstClr val="white"/>
                </a:solidFill>
                <a:effectLst>
                  <a:outerShdw blurRad="50800" dist="38100" dir="2700000" algn="tl" rotWithShape="0">
                    <a:prstClr val="black">
                      <a:alpha val="40000"/>
                    </a:prstClr>
                  </a:outerShdw>
                </a:effectLst>
                <a:latin typeface="Trebuchet MS" pitchFamily="34" charset="0"/>
              </a:rPr>
              <a:t> </a:t>
            </a:r>
            <a:r>
              <a:rPr lang="en-US" sz="2700" b="1" dirty="0" err="1">
                <a:solidFill>
                  <a:prstClr val="white"/>
                </a:solidFill>
                <a:effectLst>
                  <a:outerShdw blurRad="50800" dist="38100" dir="2700000" algn="tl" rotWithShape="0">
                    <a:prstClr val="black">
                      <a:alpha val="40000"/>
                    </a:prstClr>
                  </a:outerShdw>
                </a:effectLst>
                <a:latin typeface="Trebuchet MS" pitchFamily="34" charset="0"/>
              </a:rPr>
              <a:t>ou</a:t>
            </a:r>
            <a:r>
              <a:rPr lang="en-US" sz="2700" b="1" dirty="0">
                <a:solidFill>
                  <a:prstClr val="white"/>
                </a:solidFill>
                <a:effectLst>
                  <a:outerShdw blurRad="50800" dist="38100" dir="2700000" algn="tl" rotWithShape="0">
                    <a:prstClr val="black">
                      <a:alpha val="40000"/>
                    </a:prstClr>
                  </a:outerShdw>
                </a:effectLst>
                <a:latin typeface="Trebuchet MS" pitchFamily="34" charset="0"/>
              </a:rPr>
              <a:t> </a:t>
            </a:r>
            <a:r>
              <a:rPr lang="en-US" sz="2700" b="1" dirty="0" err="1">
                <a:solidFill>
                  <a:prstClr val="white"/>
                </a:solidFill>
                <a:effectLst>
                  <a:outerShdw blurRad="50800" dist="38100" dir="2700000" algn="tl" rotWithShape="0">
                    <a:prstClr val="black">
                      <a:alpha val="40000"/>
                    </a:prstClr>
                  </a:outerShdw>
                </a:effectLst>
                <a:latin typeface="Trebuchet MS" pitchFamily="34" charset="0"/>
              </a:rPr>
              <a:t>sociales</a:t>
            </a:r>
            <a:r>
              <a:rPr lang="en-US" sz="2700" b="1" dirty="0">
                <a:solidFill>
                  <a:prstClr val="white"/>
                </a:solidFill>
                <a:effectLst>
                  <a:outerShdw blurRad="50800" dist="38100" dir="2700000" algn="tl" rotWithShape="0">
                    <a:prstClr val="black">
                      <a:alpha val="40000"/>
                    </a:prstClr>
                  </a:outerShdw>
                </a:effectLst>
                <a:latin typeface="Trebuchet MS" pitchFamily="34" charset="0"/>
              </a:rPr>
              <a:t> dans le </a:t>
            </a:r>
            <a:r>
              <a:rPr lang="en-US" sz="2700" b="1" dirty="0" err="1">
                <a:solidFill>
                  <a:prstClr val="white"/>
                </a:solidFill>
                <a:effectLst>
                  <a:outerShdw blurRad="50800" dist="38100" dir="2700000" algn="tl" rotWithShape="0">
                    <a:prstClr val="black">
                      <a:alpha val="40000"/>
                    </a:prstClr>
                  </a:outerShdw>
                </a:effectLst>
                <a:latin typeface="Trebuchet MS" pitchFamily="34" charset="0"/>
              </a:rPr>
              <a:t>futur</a:t>
            </a:r>
            <a:endParaRPr lang="en-US" sz="2550" b="1" i="1" dirty="0">
              <a:solidFill>
                <a:prstClr val="white"/>
              </a:solidFill>
              <a:effectLst>
                <a:outerShdw blurRad="50800" dist="38100" dir="2700000" algn="tl" rotWithShape="0">
                  <a:prstClr val="black">
                    <a:alpha val="40000"/>
                  </a:prstClr>
                </a:outerShdw>
              </a:effectLst>
              <a:latin typeface="Trebuchet MS" pitchFamily="34" charset="0"/>
            </a:endParaRPr>
          </a:p>
        </p:txBody>
      </p:sp>
      <p:sp>
        <p:nvSpPr>
          <p:cNvPr id="4" name="TextBox 3"/>
          <p:cNvSpPr txBox="1"/>
          <p:nvPr/>
        </p:nvSpPr>
        <p:spPr>
          <a:xfrm>
            <a:off x="1487488" y="404664"/>
            <a:ext cx="8856984" cy="923330"/>
          </a:xfrm>
          <a:prstGeom prst="rect">
            <a:avLst/>
          </a:prstGeom>
          <a:noFill/>
        </p:spPr>
        <p:txBody>
          <a:bodyPr wrap="square" rtlCol="0">
            <a:spAutoFit/>
          </a:bodyPr>
          <a:lstStyle/>
          <a:p>
            <a:pPr defTabSz="685800"/>
            <a:r>
              <a:rPr lang="en-US" sz="5400" b="1" dirty="0" err="1">
                <a:solidFill>
                  <a:srgbClr val="FF6600"/>
                </a:solidFill>
                <a:effectLst>
                  <a:outerShdw blurRad="50800" dist="38100" dir="2700000" algn="tl" rotWithShape="0">
                    <a:prstClr val="black">
                      <a:alpha val="40000"/>
                    </a:prstClr>
                  </a:outerShdw>
                </a:effectLst>
                <a:latin typeface="Trebuchet MS" pitchFamily="34" charset="0"/>
              </a:rPr>
              <a:t>Pourquoi</a:t>
            </a:r>
            <a:r>
              <a:rPr lang="en-US" sz="5400" b="1" dirty="0">
                <a:solidFill>
                  <a:srgbClr val="FF6600"/>
                </a:solidFill>
                <a:effectLst>
                  <a:outerShdw blurRad="50800" dist="38100" dir="2700000" algn="tl" rotWithShape="0">
                    <a:prstClr val="black">
                      <a:alpha val="40000"/>
                    </a:prstClr>
                  </a:outerShdw>
                </a:effectLst>
                <a:latin typeface="Trebuchet MS" pitchFamily="34" charset="0"/>
              </a:rPr>
              <a:t> </a:t>
            </a:r>
            <a:r>
              <a:rPr lang="en-US" sz="5400" b="1" dirty="0" err="1">
                <a:solidFill>
                  <a:srgbClr val="FF6600"/>
                </a:solidFill>
                <a:effectLst>
                  <a:outerShdw blurRad="50800" dist="38100" dir="2700000" algn="tl" rotWithShape="0">
                    <a:prstClr val="black">
                      <a:alpha val="40000"/>
                    </a:prstClr>
                  </a:outerShdw>
                </a:effectLst>
                <a:latin typeface="Trebuchet MS" pitchFamily="34" charset="0"/>
              </a:rPr>
              <a:t>c’est</a:t>
            </a:r>
            <a:r>
              <a:rPr lang="en-US" sz="5400" b="1" dirty="0">
                <a:solidFill>
                  <a:srgbClr val="FF6600"/>
                </a:solidFill>
                <a:effectLst>
                  <a:outerShdw blurRad="50800" dist="38100" dir="2700000" algn="tl" rotWithShape="0">
                    <a:prstClr val="black">
                      <a:alpha val="40000"/>
                    </a:prstClr>
                  </a:outerShdw>
                </a:effectLst>
                <a:latin typeface="Trebuchet MS" pitchFamily="34" charset="0"/>
              </a:rPr>
              <a:t> important :</a:t>
            </a:r>
            <a:endParaRPr lang="en-US" sz="1350" dirty="0">
              <a:solidFill>
                <a:prstClr val="black"/>
              </a:solidFill>
              <a:latin typeface="Calibri" panose="020F0502020204030204"/>
            </a:endParaRPr>
          </a:p>
        </p:txBody>
      </p:sp>
    </p:spTree>
    <p:extLst>
      <p:ext uri="{BB962C8B-B14F-4D97-AF65-F5344CB8AC3E}">
        <p14:creationId xmlns:p14="http://schemas.microsoft.com/office/powerpoint/2010/main" val="41311823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Caroline\AppData\Local\Microsoft\Windows\Temporary Internet Files\Content.Outlook\9F34G2PX\EDI French logo.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39782" y="836712"/>
            <a:ext cx="8583077" cy="4470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040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B0BED8-7708-194C-9087-82B5964E6256}"/>
              </a:ext>
            </a:extLst>
          </p:cNvPr>
          <p:cNvSpPr txBox="1"/>
          <p:nvPr/>
        </p:nvSpPr>
        <p:spPr>
          <a:xfrm>
            <a:off x="1271464" y="4581128"/>
            <a:ext cx="9763188" cy="1815882"/>
          </a:xfrm>
          <a:prstGeom prst="rect">
            <a:avLst/>
          </a:prstGeom>
          <a:noFill/>
        </p:spPr>
        <p:txBody>
          <a:bodyPr wrap="square" rtlCol="0">
            <a:spAutoFit/>
          </a:bodyPr>
          <a:lstStyle/>
          <a:p>
            <a:pPr algn="ctr"/>
            <a:r>
              <a:rPr lang="fr-CA" sz="2800" dirty="0"/>
              <a:t>Une mesure au niveau de la population dans 5 domaines clés du développement de l’enfant</a:t>
            </a:r>
          </a:p>
          <a:p>
            <a:pPr algn="ctr"/>
            <a:r>
              <a:rPr lang="fr-CA" sz="2800" dirty="0"/>
              <a:t>Rempli par l’</a:t>
            </a:r>
            <a:r>
              <a:rPr lang="fr-CA" sz="2800" dirty="0" err="1"/>
              <a:t>enseignant.e</a:t>
            </a:r>
            <a:r>
              <a:rPr lang="fr-CA" sz="2800" dirty="0"/>
              <a:t> de la maternelle pour chaque élève dans la 2e moitié de l’année scolaire</a:t>
            </a:r>
          </a:p>
        </p:txBody>
      </p:sp>
      <p:pic>
        <p:nvPicPr>
          <p:cNvPr id="4" name="Picture 3">
            <a:hlinkClick r:id="rId3" action="ppaction://hlinkfile"/>
            <a:extLst>
              <a:ext uri="{FF2B5EF4-FFF2-40B4-BE49-F238E27FC236}">
                <a16:creationId xmlns:a16="http://schemas.microsoft.com/office/drawing/2014/main" id="{6CBC66EA-F8F1-E249-9119-ABB79A50B3FD}"/>
              </a:ext>
            </a:extLst>
          </p:cNvPr>
          <p:cNvPicPr>
            <a:picLocks noChangeAspect="1"/>
          </p:cNvPicPr>
          <p:nvPr/>
        </p:nvPicPr>
        <p:blipFill>
          <a:blip r:embed="rId4"/>
          <a:stretch>
            <a:fillRect/>
          </a:stretch>
        </p:blipFill>
        <p:spPr>
          <a:xfrm>
            <a:off x="0" y="1"/>
            <a:ext cx="4626104" cy="2601183"/>
          </a:xfrm>
          <a:prstGeom prst="rect">
            <a:avLst/>
          </a:prstGeom>
        </p:spPr>
      </p:pic>
      <p:pic>
        <p:nvPicPr>
          <p:cNvPr id="5" name="Picture 4" descr="C:\Users\Caroline\AppData\Local\Microsoft\Windows\Temporary Internet Files\Content.Outlook\9F34G2PX\EDI French logo.jpg">
            <a:extLst>
              <a:ext uri="{FF2B5EF4-FFF2-40B4-BE49-F238E27FC236}">
                <a16:creationId xmlns:a16="http://schemas.microsoft.com/office/drawing/2014/main" id="{D7E80C71-0C59-9BDB-8DED-74DBC834111B}"/>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95600" y="1394869"/>
            <a:ext cx="6082888" cy="3168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60865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a:defRPr/>
            </a:pPr>
            <a:r>
              <a:rPr lang="en-US" b="1" dirty="0">
                <a:solidFill>
                  <a:srgbClr val="FFFF00"/>
                </a:solidFill>
                <a:ea typeface="ＭＳ Ｐゴシック" charset="-128"/>
              </a:rPr>
              <a:t>EDI in Canada</a:t>
            </a:r>
            <a:endParaRPr lang="en-CA" b="1" dirty="0">
              <a:solidFill>
                <a:srgbClr val="FFFF00"/>
              </a:solidFill>
              <a:ea typeface="ＭＳ Ｐゴシック" charset="-128"/>
            </a:endParaRPr>
          </a:p>
        </p:txBody>
      </p:sp>
      <p:pic>
        <p:nvPicPr>
          <p:cNvPr id="3" name="Picture 2"/>
          <p:cNvPicPr>
            <a:picLocks noChangeAspect="1"/>
          </p:cNvPicPr>
          <p:nvPr/>
        </p:nvPicPr>
        <p:blipFill>
          <a:blip r:embed="rId3"/>
          <a:stretch>
            <a:fillRect/>
          </a:stretch>
        </p:blipFill>
        <p:spPr>
          <a:xfrm>
            <a:off x="2208213" y="1509714"/>
            <a:ext cx="7704856" cy="5270161"/>
          </a:xfrm>
          <a:prstGeom prst="rect">
            <a:avLst/>
          </a:prstGeom>
        </p:spPr>
      </p:pic>
      <p:sp>
        <p:nvSpPr>
          <p:cNvPr id="6" name="Title 1"/>
          <p:cNvSpPr txBox="1">
            <a:spLocks/>
          </p:cNvSpPr>
          <p:nvPr/>
        </p:nvSpPr>
        <p:spPr bwMode="auto">
          <a:xfrm>
            <a:off x="263352" y="277813"/>
            <a:ext cx="11665296" cy="1143000"/>
          </a:xfrm>
          <a:prstGeom prst="rect">
            <a:avLst/>
          </a:prstGeom>
          <a:solidFill>
            <a:srgbClr val="1F497D">
              <a:lumMod val="75000"/>
            </a:srgbClr>
          </a:solidFill>
          <a:ln>
            <a:solidFill>
              <a:srgbClr val="1F497D">
                <a:lumMod val="75000"/>
              </a:srgbClr>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fontScale="92500"/>
          </a:bodyPr>
          <a:lstStyle>
            <a:lvl1pPr algn="ctr" defTabSz="914400" rtl="0" eaLnBrk="1" fontAlgn="base" latinLnBrk="0" hangingPunct="1">
              <a:spcBef>
                <a:spcPct val="0"/>
              </a:spcBef>
              <a:spcAft>
                <a:spcPct val="0"/>
              </a:spcAft>
              <a:buNone/>
              <a:defRPr sz="4400" b="0" kern="1200" baseline="0">
                <a:solidFill>
                  <a:schemeClr val="bg1"/>
                </a:solidFill>
                <a:effectLst>
                  <a:outerShdw blurRad="38100" dist="38100" dir="2700000" algn="tl">
                    <a:srgbClr val="000000"/>
                  </a:outerShdw>
                </a:effectLst>
                <a:latin typeface="Times New Roman" pitchFamily="18" charset="0"/>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a:lstStyle>
          <a:p>
            <a:pPr fontAlgn="auto">
              <a:spcAft>
                <a:spcPts val="0"/>
              </a:spcAft>
              <a:defRPr/>
            </a:pPr>
            <a:r>
              <a:rPr lang="fr-FR" dirty="0">
                <a:solidFill>
                  <a:sysClr val="window" lastClr="FFFFFF"/>
                </a:solidFill>
                <a:effectLst/>
                <a:latin typeface="+mj-lt"/>
              </a:rPr>
              <a:t>Enfants incluent dans les mises en œuvre de l’IMDPE</a:t>
            </a:r>
          </a:p>
        </p:txBody>
      </p:sp>
    </p:spTree>
    <p:extLst>
      <p:ext uri="{BB962C8B-B14F-4D97-AF65-F5344CB8AC3E}">
        <p14:creationId xmlns:p14="http://schemas.microsoft.com/office/powerpoint/2010/main" val="963365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type="chart" idx="1"/>
          </p:nvPr>
        </p:nvPicPr>
        <p:blipFill rotWithShape="1">
          <a:blip r:embed="rId3" cstate="print">
            <a:extLst>
              <a:ext uri="{28A0092B-C50C-407E-A947-70E740481C1C}">
                <a14:useLocalDpi xmlns:a14="http://schemas.microsoft.com/office/drawing/2010/main" val="0"/>
              </a:ext>
            </a:extLst>
          </a:blip>
          <a:srcRect t="9196"/>
          <a:stretch/>
        </p:blipFill>
        <p:spPr>
          <a:xfrm>
            <a:off x="767408" y="1124744"/>
            <a:ext cx="10033207" cy="4968552"/>
          </a:xfrm>
        </p:spPr>
      </p:pic>
    </p:spTree>
    <p:extLst>
      <p:ext uri="{BB962C8B-B14F-4D97-AF65-F5344CB8AC3E}">
        <p14:creationId xmlns:p14="http://schemas.microsoft.com/office/powerpoint/2010/main" val="10867275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ova Scotia Map Province Of Canada Stock Illustration - Download Image Now  - Abstract, Canada, Cartography - iStock">
            <a:extLst>
              <a:ext uri="{FF2B5EF4-FFF2-40B4-BE49-F238E27FC236}">
                <a16:creationId xmlns:a16="http://schemas.microsoft.com/office/drawing/2014/main" id="{51F2A6C2-4158-36C6-B113-FC625317F1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3079" y="1442413"/>
            <a:ext cx="3615108" cy="27094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076103F-536A-E947-92B9-299F4C9EFCF4}"/>
              </a:ext>
            </a:extLst>
          </p:cNvPr>
          <p:cNvSpPr>
            <a:spLocks noGrp="1"/>
          </p:cNvSpPr>
          <p:nvPr>
            <p:ph type="title"/>
          </p:nvPr>
        </p:nvSpPr>
        <p:spPr/>
        <p:txBody>
          <a:bodyPr/>
          <a:lstStyle/>
          <a:p>
            <a:r>
              <a:rPr lang="en-CA" dirty="0" err="1"/>
              <a:t>Collectes</a:t>
            </a:r>
            <a:r>
              <a:rPr lang="en-CA" dirty="0"/>
              <a:t> de </a:t>
            </a:r>
            <a:r>
              <a:rPr lang="en-CA" dirty="0" err="1"/>
              <a:t>données</a:t>
            </a:r>
            <a:r>
              <a:rPr lang="en-CA" dirty="0"/>
              <a:t> de </a:t>
            </a:r>
            <a:r>
              <a:rPr lang="en-CA" dirty="0" err="1"/>
              <a:t>l’IMDPE</a:t>
            </a:r>
            <a:r>
              <a:rPr lang="en-CA" dirty="0"/>
              <a:t> au Nouvelle-</a:t>
            </a:r>
            <a:r>
              <a:rPr lang="en-CA" dirty="0" err="1"/>
              <a:t>Écosse</a:t>
            </a:r>
            <a:endParaRPr lang="en-CA" dirty="0"/>
          </a:p>
        </p:txBody>
      </p:sp>
      <p:sp>
        <p:nvSpPr>
          <p:cNvPr id="3" name="Content Placeholder 2">
            <a:extLst>
              <a:ext uri="{FF2B5EF4-FFF2-40B4-BE49-F238E27FC236}">
                <a16:creationId xmlns:a16="http://schemas.microsoft.com/office/drawing/2014/main" id="{34589D1F-7CB7-9F49-03EC-BA9C61026669}"/>
              </a:ext>
            </a:extLst>
          </p:cNvPr>
          <p:cNvSpPr>
            <a:spLocks noGrp="1"/>
          </p:cNvSpPr>
          <p:nvPr>
            <p:ph sz="half" idx="1"/>
          </p:nvPr>
        </p:nvSpPr>
        <p:spPr>
          <a:xfrm>
            <a:off x="609600" y="1600205"/>
            <a:ext cx="5990456" cy="4983157"/>
          </a:xfrm>
        </p:spPr>
        <p:txBody>
          <a:bodyPr/>
          <a:lstStyle/>
          <a:p>
            <a:pPr marL="0" indent="0">
              <a:buNone/>
            </a:pPr>
            <a:r>
              <a:rPr lang="en-CA" dirty="0" err="1"/>
              <a:t>Collectes</a:t>
            </a:r>
            <a:r>
              <a:rPr lang="en-CA" dirty="0"/>
              <a:t> de </a:t>
            </a:r>
            <a:r>
              <a:rPr lang="en-CA" dirty="0" err="1"/>
              <a:t>données</a:t>
            </a:r>
            <a:r>
              <a:rPr lang="en-CA" dirty="0"/>
              <a:t> </a:t>
            </a:r>
            <a:r>
              <a:rPr lang="en-CA" dirty="0" err="1"/>
              <a:t>provinciales</a:t>
            </a:r>
            <a:endParaRPr lang="en-CA" dirty="0"/>
          </a:p>
          <a:p>
            <a:r>
              <a:rPr lang="en-CA" dirty="0"/>
              <a:t>2006</a:t>
            </a:r>
          </a:p>
          <a:p>
            <a:r>
              <a:rPr lang="en-CA" dirty="0"/>
              <a:t>2009</a:t>
            </a:r>
          </a:p>
          <a:p>
            <a:r>
              <a:rPr lang="en-CA" dirty="0"/>
              <a:t>2011</a:t>
            </a:r>
          </a:p>
          <a:p>
            <a:r>
              <a:rPr lang="en-CA" dirty="0"/>
              <a:t>2012</a:t>
            </a:r>
          </a:p>
          <a:p>
            <a:r>
              <a:rPr lang="en-CA" dirty="0"/>
              <a:t>2013</a:t>
            </a:r>
          </a:p>
          <a:p>
            <a:r>
              <a:rPr lang="en-CA" dirty="0"/>
              <a:t>2015</a:t>
            </a:r>
          </a:p>
          <a:p>
            <a:r>
              <a:rPr lang="en-CA" dirty="0"/>
              <a:t>2018</a:t>
            </a:r>
          </a:p>
          <a:p>
            <a:r>
              <a:rPr lang="en-CA" dirty="0"/>
              <a:t>2020</a:t>
            </a:r>
          </a:p>
          <a:p>
            <a:endParaRPr lang="en-CA" dirty="0"/>
          </a:p>
        </p:txBody>
      </p:sp>
      <p:pic>
        <p:nvPicPr>
          <p:cNvPr id="1028" name="Picture 4" descr="Ontario schools may reopen sooner than you think | TVO Today">
            <a:extLst>
              <a:ext uri="{FF2B5EF4-FFF2-40B4-BE49-F238E27FC236}">
                <a16:creationId xmlns:a16="http://schemas.microsoft.com/office/drawing/2014/main" id="{0B6F12E4-806B-D506-CB8B-9DE1F1BC34F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94285" y="4176633"/>
            <a:ext cx="3932696" cy="2212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26518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noGrp="1"/>
          </p:cNvSpPr>
          <p:nvPr>
            <p:ph type="title"/>
          </p:nvPr>
        </p:nvSpPr>
        <p:spPr/>
        <p:txBody>
          <a:bodyPr/>
          <a:lstStyle>
            <a:lvl1pPr algn="ctr" defTabSz="914400" rtl="0" eaLnBrk="1" latinLnBrk="0" hangingPunct="1">
              <a:spcBef>
                <a:spcPct val="0"/>
              </a:spcBef>
              <a:buNone/>
              <a:defRPr sz="4400" b="0" kern="1200" baseline="0">
                <a:solidFill>
                  <a:schemeClr val="bg1"/>
                </a:solidFill>
                <a:latin typeface="Times New Roman" pitchFamily="18" charset="0"/>
                <a:ea typeface="+mj-ea"/>
                <a:cs typeface="+mj-cs"/>
              </a:defRPr>
            </a:lvl1pPr>
          </a:lstStyle>
          <a:p>
            <a:r>
              <a:rPr lang="en-CA"/>
              <a:t>Purpose of the EDI</a:t>
            </a:r>
            <a:endParaRPr lang="en-CA" dirty="0"/>
          </a:p>
        </p:txBody>
      </p:sp>
      <p:pic>
        <p:nvPicPr>
          <p:cNvPr id="7" name="Picture 4" descr="image003"/>
          <p:cNvPicPr>
            <a:picLocks noChangeAspect="1" noChangeArrowheads="1"/>
          </p:cNvPicPr>
          <p:nvPr/>
        </p:nvPicPr>
        <p:blipFill rotWithShape="1">
          <a:blip r:embed="rId3">
            <a:extLst>
              <a:ext uri="{28A0092B-C50C-407E-A947-70E740481C1C}">
                <a14:useLocalDpi xmlns:a14="http://schemas.microsoft.com/office/drawing/2010/main" val="0"/>
              </a:ext>
            </a:extLst>
          </a:blip>
          <a:srcRect l="19258" r="16148"/>
          <a:stretch/>
        </p:blipFill>
        <p:spPr bwMode="auto">
          <a:xfrm>
            <a:off x="521792" y="1743796"/>
            <a:ext cx="5472608" cy="1441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toronto_ed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28048" y="1743796"/>
            <a:ext cx="4726570" cy="25374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31504" y="3861048"/>
            <a:ext cx="3643929" cy="2425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C:\Users\Amanda\AppData\Local\Microsoft\Windows\Temporary Internet Files\Content.IE5\VICH47AB\MC900056795[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40016" y="4306190"/>
            <a:ext cx="3456384" cy="2367311"/>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bwMode="auto">
          <a:xfrm>
            <a:off x="263352" y="277813"/>
            <a:ext cx="11665296" cy="1143000"/>
          </a:xfrm>
          <a:prstGeom prst="rect">
            <a:avLst/>
          </a:prstGeom>
          <a:solidFill>
            <a:srgbClr val="1F497D">
              <a:lumMod val="75000"/>
            </a:srgbClr>
          </a:solidFill>
          <a:ln>
            <a:solidFill>
              <a:srgbClr val="1F497D">
                <a:lumMod val="75000"/>
              </a:srgbClr>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a:bodyPr>
          <a:lstStyle>
            <a:lvl1pPr algn="ctr" defTabSz="914400" rtl="0" eaLnBrk="1" fontAlgn="base" latinLnBrk="0" hangingPunct="1">
              <a:spcBef>
                <a:spcPct val="0"/>
              </a:spcBef>
              <a:spcAft>
                <a:spcPct val="0"/>
              </a:spcAft>
              <a:buNone/>
              <a:defRPr sz="4400" b="0" kern="1200" baseline="0">
                <a:solidFill>
                  <a:schemeClr val="bg1"/>
                </a:solidFill>
                <a:effectLst>
                  <a:outerShdw blurRad="38100" dist="38100" dir="2700000" algn="tl">
                    <a:srgbClr val="000000"/>
                  </a:outerShdw>
                </a:effectLst>
                <a:latin typeface="Times New Roman" pitchFamily="18" charset="0"/>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a:lstStyle>
          <a:p>
            <a:pPr fontAlgn="auto">
              <a:spcAft>
                <a:spcPts val="0"/>
              </a:spcAft>
              <a:defRPr/>
            </a:pPr>
            <a:r>
              <a:rPr lang="en-CA" dirty="0" err="1">
                <a:solidFill>
                  <a:sysClr val="window" lastClr="FFFFFF"/>
                </a:solidFill>
                <a:effectLst/>
                <a:latin typeface="+mj-lt"/>
              </a:rPr>
              <a:t>Objectifs</a:t>
            </a:r>
            <a:r>
              <a:rPr lang="en-CA" dirty="0">
                <a:solidFill>
                  <a:sysClr val="window" lastClr="FFFFFF"/>
                </a:solidFill>
                <a:effectLst/>
                <a:latin typeface="+mj-lt"/>
              </a:rPr>
              <a:t> de </a:t>
            </a:r>
            <a:r>
              <a:rPr lang="en-CA" dirty="0" err="1">
                <a:solidFill>
                  <a:sysClr val="window" lastClr="FFFFFF"/>
                </a:solidFill>
                <a:effectLst/>
                <a:latin typeface="+mj-lt"/>
              </a:rPr>
              <a:t>l’IMDPE</a:t>
            </a:r>
            <a:endParaRPr lang="en-CA" dirty="0">
              <a:solidFill>
                <a:sysClr val="window" lastClr="FFFFFF"/>
              </a:solidFill>
              <a:effectLst/>
              <a:latin typeface="+mj-lt"/>
            </a:endParaRPr>
          </a:p>
        </p:txBody>
      </p:sp>
    </p:spTree>
    <p:extLst>
      <p:ext uri="{BB962C8B-B14F-4D97-AF65-F5344CB8AC3E}">
        <p14:creationId xmlns:p14="http://schemas.microsoft.com/office/powerpoint/2010/main" val="18586470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a:latin typeface="+mj-lt"/>
                <a:cs typeface="Times New Roman" panose="02020603050405020304" pitchFamily="18" charset="0"/>
              </a:rPr>
              <a:t>Présentation d’aujourd’hui</a:t>
            </a:r>
            <a:endParaRPr lang="en-CA" dirty="0">
              <a:latin typeface="+mj-lt"/>
            </a:endParaRPr>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503712" y="2420888"/>
            <a:ext cx="2254184" cy="2245762"/>
          </a:xfrm>
        </p:spPr>
      </p:pic>
      <p:pic>
        <p:nvPicPr>
          <p:cNvPr id="6"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330407" y="2347557"/>
            <a:ext cx="2576211" cy="2576211"/>
          </a:xfrm>
        </p:spPr>
      </p:pic>
    </p:spTree>
    <p:extLst>
      <p:ext uri="{BB962C8B-B14F-4D97-AF65-F5344CB8AC3E}">
        <p14:creationId xmlns:p14="http://schemas.microsoft.com/office/powerpoint/2010/main" val="491901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2"/>
          <p:cNvSpPr>
            <a:spLocks noGrp="1" noChangeArrowheads="1"/>
          </p:cNvSpPr>
          <p:nvPr>
            <p:ph type="body" sz="half" idx="1"/>
          </p:nvPr>
        </p:nvSpPr>
        <p:spPr>
          <a:xfrm>
            <a:off x="1847528" y="548680"/>
            <a:ext cx="4104456" cy="5761038"/>
          </a:xfrm>
          <a:ln>
            <a:solidFill>
              <a:srgbClr val="17375E"/>
            </a:solidFill>
          </a:ln>
        </p:spPr>
        <p:txBody>
          <a:bodyPr>
            <a:normAutofit fontScale="85000" lnSpcReduction="20000"/>
          </a:bodyPr>
          <a:lstStyle/>
          <a:p>
            <a:pPr marL="0" indent="0">
              <a:buNone/>
              <a:defRPr/>
            </a:pPr>
            <a:r>
              <a:rPr lang="fr-CA" sz="3800" b="1" dirty="0">
                <a:solidFill>
                  <a:srgbClr val="17375E"/>
                </a:solidFill>
                <a:ea typeface="ＭＳ Ｐゴシック" charset="-128"/>
                <a:cs typeface="Times New Roman" panose="02020603050405020304" pitchFamily="18" charset="0"/>
              </a:rPr>
              <a:t>L’IMDPE est…</a:t>
            </a:r>
          </a:p>
          <a:p>
            <a:pPr marL="0" indent="0">
              <a:buNone/>
              <a:defRPr/>
            </a:pPr>
            <a:endParaRPr lang="fr-CA" dirty="0">
              <a:solidFill>
                <a:srgbClr val="FFFF00"/>
              </a:solidFill>
              <a:ea typeface="ＭＳ Ｐゴシック" charset="-128"/>
            </a:endParaRPr>
          </a:p>
          <a:p>
            <a:pPr marL="519112" indent="-457200">
              <a:defRPr/>
            </a:pPr>
            <a:r>
              <a:rPr lang="fr-CA" sz="3200" dirty="0">
                <a:solidFill>
                  <a:schemeClr val="accent4">
                    <a:lumMod val="10000"/>
                  </a:schemeClr>
                </a:solidFill>
                <a:ea typeface="ＭＳ Ｐゴシック" charset="-128"/>
                <a:cs typeface="Times New Roman" panose="02020603050405020304" pitchFamily="18" charset="0"/>
              </a:rPr>
              <a:t>Remplis par les enseignant(e)s</a:t>
            </a:r>
          </a:p>
          <a:p>
            <a:pPr marL="519112" indent="-457200">
              <a:defRPr/>
            </a:pPr>
            <a:endParaRPr lang="fr-CA" sz="1200" dirty="0">
              <a:solidFill>
                <a:schemeClr val="accent4">
                  <a:lumMod val="10000"/>
                </a:schemeClr>
              </a:solidFill>
              <a:ea typeface="ＭＳ Ｐゴシック" charset="-128"/>
              <a:cs typeface="Times New Roman" panose="02020603050405020304" pitchFamily="18" charset="0"/>
            </a:endParaRPr>
          </a:p>
          <a:p>
            <a:pPr marL="519112" indent="-457200">
              <a:defRPr/>
            </a:pPr>
            <a:r>
              <a:rPr lang="fr-CA" sz="3200" dirty="0">
                <a:solidFill>
                  <a:schemeClr val="accent4">
                    <a:lumMod val="10000"/>
                  </a:schemeClr>
                </a:solidFill>
                <a:ea typeface="ＭＳ Ｐゴシック" charset="-128"/>
                <a:cs typeface="Times New Roman" panose="02020603050405020304" pitchFamily="18" charset="0"/>
              </a:rPr>
              <a:t>Questionnaire de 103 items</a:t>
            </a:r>
          </a:p>
          <a:p>
            <a:pPr marL="519112" indent="-457200">
              <a:defRPr/>
            </a:pPr>
            <a:endParaRPr lang="fr-CA" sz="1200" dirty="0">
              <a:solidFill>
                <a:schemeClr val="accent4">
                  <a:lumMod val="10000"/>
                </a:schemeClr>
              </a:solidFill>
              <a:ea typeface="ＭＳ Ｐゴシック" charset="-128"/>
              <a:cs typeface="Times New Roman" panose="02020603050405020304" pitchFamily="18" charset="0"/>
            </a:endParaRPr>
          </a:p>
          <a:p>
            <a:pPr marL="519112" indent="-457200">
              <a:defRPr/>
            </a:pPr>
            <a:r>
              <a:rPr lang="fr-CA" sz="3200" dirty="0">
                <a:solidFill>
                  <a:schemeClr val="accent4">
                    <a:lumMod val="10000"/>
                  </a:schemeClr>
                </a:solidFill>
                <a:ea typeface="ＭＳ Ｐゴシック" charset="-128"/>
                <a:cs typeface="Times New Roman" panose="02020603050405020304" pitchFamily="18" charset="0"/>
              </a:rPr>
              <a:t>Une mesure axée sur la population (ou un grand groupe) </a:t>
            </a:r>
          </a:p>
          <a:p>
            <a:pPr marL="519112" indent="-457200">
              <a:defRPr/>
            </a:pPr>
            <a:endParaRPr lang="fr-CA" sz="1200" dirty="0">
              <a:solidFill>
                <a:schemeClr val="accent4">
                  <a:lumMod val="10000"/>
                </a:schemeClr>
              </a:solidFill>
              <a:ea typeface="ＭＳ Ｐゴシック" charset="-128"/>
              <a:cs typeface="Times New Roman" panose="02020603050405020304" pitchFamily="18" charset="0"/>
            </a:endParaRPr>
          </a:p>
          <a:p>
            <a:pPr marL="519112" indent="-457200">
              <a:defRPr/>
            </a:pPr>
            <a:r>
              <a:rPr lang="fr-CA" sz="3200" dirty="0">
                <a:solidFill>
                  <a:schemeClr val="accent4">
                    <a:lumMod val="10000"/>
                  </a:schemeClr>
                </a:solidFill>
                <a:ea typeface="ＭＳ Ｐゴシック" charset="-128"/>
                <a:cs typeface="Times New Roman" panose="02020603050405020304" pitchFamily="18" charset="0"/>
              </a:rPr>
              <a:t>Une façon de comprendre les tendances dans le développement chez les enfants de la maternelle</a:t>
            </a:r>
          </a:p>
        </p:txBody>
      </p:sp>
      <p:sp>
        <p:nvSpPr>
          <p:cNvPr id="43011" name="Rectangle 3"/>
          <p:cNvSpPr>
            <a:spLocks noGrp="1" noChangeArrowheads="1"/>
          </p:cNvSpPr>
          <p:nvPr>
            <p:ph type="body" sz="half" idx="2"/>
          </p:nvPr>
        </p:nvSpPr>
        <p:spPr>
          <a:xfrm>
            <a:off x="6096000" y="548680"/>
            <a:ext cx="4344094" cy="5760640"/>
          </a:xfrm>
          <a:ln>
            <a:solidFill>
              <a:srgbClr val="17375E"/>
            </a:solidFill>
          </a:ln>
        </p:spPr>
        <p:txBody>
          <a:bodyPr>
            <a:normAutofit/>
          </a:bodyPr>
          <a:lstStyle/>
          <a:p>
            <a:pPr marL="0" indent="0">
              <a:buNone/>
              <a:defRPr/>
            </a:pPr>
            <a:r>
              <a:rPr lang="fr-CA" sz="3200" b="1" dirty="0">
                <a:solidFill>
                  <a:srgbClr val="17375E"/>
                </a:solidFill>
                <a:ea typeface="ＭＳ Ｐゴシック" charset="-128"/>
                <a:cs typeface="Times New Roman" panose="02020603050405020304" pitchFamily="18" charset="0"/>
              </a:rPr>
              <a:t>L’IMDPE n’est </a:t>
            </a:r>
            <a:r>
              <a:rPr lang="fr-CA" sz="3200" b="1" i="1" dirty="0">
                <a:solidFill>
                  <a:srgbClr val="17375E"/>
                </a:solidFill>
                <a:ea typeface="ＭＳ Ｐゴシック" charset="-128"/>
                <a:cs typeface="Times New Roman" panose="02020603050405020304" pitchFamily="18" charset="0"/>
              </a:rPr>
              <a:t>pas</a:t>
            </a:r>
            <a:r>
              <a:rPr lang="fr-CA" sz="3200" b="1" dirty="0">
                <a:solidFill>
                  <a:srgbClr val="17375E"/>
                </a:solidFill>
                <a:ea typeface="ＭＳ Ｐゴシック" charset="-128"/>
                <a:cs typeface="Times New Roman" panose="02020603050405020304" pitchFamily="18" charset="0"/>
              </a:rPr>
              <a:t>…</a:t>
            </a:r>
            <a:br>
              <a:rPr lang="fr-CA" sz="3600" b="1" dirty="0">
                <a:solidFill>
                  <a:srgbClr val="17375E"/>
                </a:solidFill>
                <a:ea typeface="ＭＳ Ｐゴシック" charset="-128"/>
                <a:cs typeface="Times New Roman" panose="02020603050405020304" pitchFamily="18" charset="0"/>
              </a:rPr>
            </a:br>
            <a:endParaRPr lang="fr-CA" sz="3600" dirty="0">
              <a:solidFill>
                <a:srgbClr val="FFFF00"/>
              </a:solidFill>
              <a:ea typeface="ＭＳ Ｐゴシック" charset="-128"/>
            </a:endParaRPr>
          </a:p>
          <a:p>
            <a:pPr marL="519112" indent="-457200">
              <a:defRPr/>
            </a:pPr>
            <a:r>
              <a:rPr lang="fr-CA" sz="3200" dirty="0">
                <a:solidFill>
                  <a:schemeClr val="accent4">
                    <a:lumMod val="10000"/>
                  </a:schemeClr>
                </a:solidFill>
                <a:ea typeface="ＭＳ Ｐゴシック" charset="-128"/>
                <a:cs typeface="Times New Roman" panose="02020603050405020304" pitchFamily="18" charset="0"/>
              </a:rPr>
              <a:t>Une mesure individuelle ou de diagnostic</a:t>
            </a:r>
          </a:p>
          <a:p>
            <a:pPr marL="519112" indent="-457200">
              <a:defRPr/>
            </a:pPr>
            <a:endParaRPr lang="fr-CA" sz="1800" dirty="0">
              <a:solidFill>
                <a:schemeClr val="accent4">
                  <a:lumMod val="10000"/>
                </a:schemeClr>
              </a:solidFill>
              <a:ea typeface="ＭＳ Ｐゴシック" charset="-128"/>
              <a:cs typeface="Times New Roman" panose="02020603050405020304" pitchFamily="18" charset="0"/>
            </a:endParaRPr>
          </a:p>
          <a:p>
            <a:pPr marL="519112" indent="-457200">
              <a:defRPr/>
            </a:pPr>
            <a:r>
              <a:rPr lang="fr-CA" sz="3200" dirty="0">
                <a:solidFill>
                  <a:schemeClr val="accent4">
                    <a:lumMod val="10000"/>
                  </a:schemeClr>
                </a:solidFill>
                <a:ea typeface="ＭＳ Ｐゴシック" charset="-128"/>
                <a:cs typeface="Times New Roman" panose="02020603050405020304" pitchFamily="18" charset="0"/>
              </a:rPr>
              <a:t>Une façon d’évaluer les enseignant(e)s</a:t>
            </a:r>
            <a:endParaRPr lang="fr-CA" i="1" dirty="0">
              <a:solidFill>
                <a:schemeClr val="accent4">
                  <a:lumMod val="10000"/>
                </a:schemeClr>
              </a:solidFill>
              <a:effectLst/>
              <a:ea typeface="ＭＳ Ｐゴシック" charset="-128"/>
              <a:cs typeface="Times New Roman" panose="02020603050405020304" pitchFamily="18" charset="0"/>
            </a:endParaRPr>
          </a:p>
        </p:txBody>
      </p:sp>
    </p:spTree>
    <p:extLst>
      <p:ext uri="{BB962C8B-B14F-4D97-AF65-F5344CB8AC3E}">
        <p14:creationId xmlns:p14="http://schemas.microsoft.com/office/powerpoint/2010/main" val="4066316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010">
                                            <p:bg/>
                                          </p:spTgt>
                                        </p:tgtEl>
                                        <p:attrNameLst>
                                          <p:attrName>style.visibility</p:attrName>
                                        </p:attrNameLst>
                                      </p:cBhvr>
                                      <p:to>
                                        <p:strVal val="visible"/>
                                      </p:to>
                                    </p:set>
                                    <p:animEffect transition="in" filter="fade">
                                      <p:cBhvr>
                                        <p:cTn id="7" dur="500"/>
                                        <p:tgtEl>
                                          <p:spTgt spid="43010">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3010">
                                            <p:txEl>
                                              <p:pRg st="0" end="0"/>
                                            </p:txEl>
                                          </p:spTgt>
                                        </p:tgtEl>
                                        <p:attrNameLst>
                                          <p:attrName>style.visibility</p:attrName>
                                        </p:attrNameLst>
                                      </p:cBhvr>
                                      <p:to>
                                        <p:strVal val="visible"/>
                                      </p:to>
                                    </p:set>
                                    <p:animEffect transition="in" filter="fade">
                                      <p:cBhvr>
                                        <p:cTn id="10" dur="500"/>
                                        <p:tgtEl>
                                          <p:spTgt spid="43010">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3010">
                                            <p:txEl>
                                              <p:pRg st="2" end="2"/>
                                            </p:txEl>
                                          </p:spTgt>
                                        </p:tgtEl>
                                        <p:attrNameLst>
                                          <p:attrName>style.visibility</p:attrName>
                                        </p:attrNameLst>
                                      </p:cBhvr>
                                      <p:to>
                                        <p:strVal val="visible"/>
                                      </p:to>
                                    </p:set>
                                    <p:animEffect transition="in" filter="fade">
                                      <p:cBhvr>
                                        <p:cTn id="13" dur="500"/>
                                        <p:tgtEl>
                                          <p:spTgt spid="43010">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3010">
                                            <p:txEl>
                                              <p:pRg st="4" end="4"/>
                                            </p:txEl>
                                          </p:spTgt>
                                        </p:tgtEl>
                                        <p:attrNameLst>
                                          <p:attrName>style.visibility</p:attrName>
                                        </p:attrNameLst>
                                      </p:cBhvr>
                                      <p:to>
                                        <p:strVal val="visible"/>
                                      </p:to>
                                    </p:set>
                                    <p:animEffect transition="in" filter="fade">
                                      <p:cBhvr>
                                        <p:cTn id="16" dur="500"/>
                                        <p:tgtEl>
                                          <p:spTgt spid="43010">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3010">
                                            <p:txEl>
                                              <p:pRg st="6" end="6"/>
                                            </p:txEl>
                                          </p:spTgt>
                                        </p:tgtEl>
                                        <p:attrNameLst>
                                          <p:attrName>style.visibility</p:attrName>
                                        </p:attrNameLst>
                                      </p:cBhvr>
                                      <p:to>
                                        <p:strVal val="visible"/>
                                      </p:to>
                                    </p:set>
                                    <p:animEffect transition="in" filter="fade">
                                      <p:cBhvr>
                                        <p:cTn id="19" dur="500"/>
                                        <p:tgtEl>
                                          <p:spTgt spid="43010">
                                            <p:txEl>
                                              <p:pRg st="6" end="6"/>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3010">
                                            <p:txEl>
                                              <p:pRg st="8" end="8"/>
                                            </p:txEl>
                                          </p:spTgt>
                                        </p:tgtEl>
                                        <p:attrNameLst>
                                          <p:attrName>style.visibility</p:attrName>
                                        </p:attrNameLst>
                                      </p:cBhvr>
                                      <p:to>
                                        <p:strVal val="visible"/>
                                      </p:to>
                                    </p:set>
                                    <p:animEffect transition="in" filter="fade">
                                      <p:cBhvr>
                                        <p:cTn id="22" dur="500"/>
                                        <p:tgtEl>
                                          <p:spTgt spid="43010">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3011">
                                            <p:bg/>
                                          </p:spTgt>
                                        </p:tgtEl>
                                        <p:attrNameLst>
                                          <p:attrName>style.visibility</p:attrName>
                                        </p:attrNameLst>
                                      </p:cBhvr>
                                      <p:to>
                                        <p:strVal val="visible"/>
                                      </p:to>
                                    </p:set>
                                    <p:animEffect transition="in" filter="fade">
                                      <p:cBhvr>
                                        <p:cTn id="27" dur="500"/>
                                        <p:tgtEl>
                                          <p:spTgt spid="43011">
                                            <p:bg/>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3011">
                                            <p:txEl>
                                              <p:pRg st="0" end="0"/>
                                            </p:txEl>
                                          </p:spTgt>
                                        </p:tgtEl>
                                        <p:attrNameLst>
                                          <p:attrName>style.visibility</p:attrName>
                                        </p:attrNameLst>
                                      </p:cBhvr>
                                      <p:to>
                                        <p:strVal val="visible"/>
                                      </p:to>
                                    </p:set>
                                    <p:animEffect transition="in" filter="fade">
                                      <p:cBhvr>
                                        <p:cTn id="30" dur="500"/>
                                        <p:tgtEl>
                                          <p:spTgt spid="43011">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3011">
                                            <p:txEl>
                                              <p:pRg st="1" end="1"/>
                                            </p:txEl>
                                          </p:spTgt>
                                        </p:tgtEl>
                                        <p:attrNameLst>
                                          <p:attrName>style.visibility</p:attrName>
                                        </p:attrNameLst>
                                      </p:cBhvr>
                                      <p:to>
                                        <p:strVal val="visible"/>
                                      </p:to>
                                    </p:set>
                                    <p:animEffect transition="in" filter="fade">
                                      <p:cBhvr>
                                        <p:cTn id="33" dur="500"/>
                                        <p:tgtEl>
                                          <p:spTgt spid="43011">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3011">
                                            <p:txEl>
                                              <p:pRg st="3" end="3"/>
                                            </p:txEl>
                                          </p:spTgt>
                                        </p:tgtEl>
                                        <p:attrNameLst>
                                          <p:attrName>style.visibility</p:attrName>
                                        </p:attrNameLst>
                                      </p:cBhvr>
                                      <p:to>
                                        <p:strVal val="visible"/>
                                      </p:to>
                                    </p:set>
                                    <p:animEffect transition="in" filter="fade">
                                      <p:cBhvr>
                                        <p:cTn id="36" dur="500"/>
                                        <p:tgtEl>
                                          <p:spTgt spid="430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uiExpand="1" build="p" animBg="1"/>
      <p:bldP spid="43011" grpId="0" uiExpand="1"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a:grpSpLocks/>
          </p:cNvGrpSpPr>
          <p:nvPr/>
        </p:nvGrpSpPr>
        <p:grpSpPr bwMode="auto">
          <a:xfrm>
            <a:off x="2693988" y="3533912"/>
            <a:ext cx="7078662" cy="2020887"/>
            <a:chOff x="1169807" y="3595256"/>
            <a:chExt cx="7986998" cy="2022023"/>
          </a:xfrm>
        </p:grpSpPr>
        <p:cxnSp>
          <p:nvCxnSpPr>
            <p:cNvPr id="5" name="Straight Connector 4"/>
            <p:cNvCxnSpPr/>
            <p:nvPr/>
          </p:nvCxnSpPr>
          <p:spPr>
            <a:xfrm>
              <a:off x="1169807" y="3595256"/>
              <a:ext cx="7986998" cy="38121"/>
            </a:xfrm>
            <a:prstGeom prst="line">
              <a:avLst/>
            </a:prstGeom>
            <a:ln w="19050">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1169807" y="4254438"/>
              <a:ext cx="7986998" cy="38121"/>
            </a:xfrm>
            <a:prstGeom prst="line">
              <a:avLst/>
            </a:prstGeom>
            <a:ln w="19050">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1169807" y="4916798"/>
              <a:ext cx="7986998" cy="38121"/>
            </a:xfrm>
            <a:prstGeom prst="line">
              <a:avLst/>
            </a:prstGeom>
            <a:ln w="19050">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1169807" y="5579158"/>
              <a:ext cx="7986998" cy="38121"/>
            </a:xfrm>
            <a:prstGeom prst="line">
              <a:avLst/>
            </a:prstGeom>
            <a:ln w="19050">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grpSp>
      <p:sp>
        <p:nvSpPr>
          <p:cNvPr id="200706" name="Text Box 3"/>
          <p:cNvSpPr txBox="1">
            <a:spLocks noChangeArrowheads="1"/>
          </p:cNvSpPr>
          <p:nvPr/>
        </p:nvSpPr>
        <p:spPr bwMode="auto">
          <a:xfrm>
            <a:off x="2317750" y="1954214"/>
            <a:ext cx="8085138" cy="954107"/>
          </a:xfrm>
          <a:prstGeom prst="rect">
            <a:avLst/>
          </a:prstGeom>
          <a:noFill/>
          <a:ln w="9525">
            <a:noFill/>
            <a:miter lim="800000"/>
            <a:headEnd/>
            <a:tailEnd/>
          </a:ln>
        </p:spPr>
        <p:txBody>
          <a:bodyPr>
            <a:spAutoFit/>
          </a:bodyPr>
          <a:lstStyle/>
          <a:p>
            <a:pPr defTabSz="457200"/>
            <a:r>
              <a:rPr lang="fr-CA" sz="2800" dirty="0">
                <a:solidFill>
                  <a:srgbClr val="000000"/>
                </a:solidFill>
                <a:latin typeface="Calibri"/>
              </a:rPr>
              <a:t>Instrument de mesure du développement de la petite enfance</a:t>
            </a:r>
          </a:p>
        </p:txBody>
      </p:sp>
      <p:pic>
        <p:nvPicPr>
          <p:cNvPr id="200707" name="Picture 3" descr="S:\HELP All\Research Units\ECD Mapping Unit\Presentations and Workshops\Presentation Resources\Slide Decks\EDI\What is the EDI\EDI Logo_Transparent-01-01.png"/>
          <p:cNvPicPr>
            <a:picLocks noChangeAspect="1" noChangeArrowheads="1"/>
          </p:cNvPicPr>
          <p:nvPr/>
        </p:nvPicPr>
        <p:blipFill>
          <a:blip r:embed="rId3"/>
          <a:srcRect/>
          <a:stretch>
            <a:fillRect/>
          </a:stretch>
        </p:blipFill>
        <p:spPr bwMode="auto">
          <a:xfrm>
            <a:off x="2317751" y="561976"/>
            <a:ext cx="1978025" cy="1247775"/>
          </a:xfrm>
          <a:prstGeom prst="rect">
            <a:avLst/>
          </a:prstGeom>
          <a:noFill/>
          <a:ln w="9525">
            <a:noFill/>
            <a:miter lim="800000"/>
            <a:headEnd/>
            <a:tailEnd/>
          </a:ln>
        </p:spPr>
      </p:pic>
      <p:grpSp>
        <p:nvGrpSpPr>
          <p:cNvPr id="49" name="Group 48"/>
          <p:cNvGrpSpPr/>
          <p:nvPr/>
        </p:nvGrpSpPr>
        <p:grpSpPr>
          <a:xfrm>
            <a:off x="3076430" y="3005105"/>
            <a:ext cx="4648349" cy="640800"/>
            <a:chOff x="1151348" y="2956977"/>
            <a:chExt cx="7992654" cy="640800"/>
          </a:xfrm>
          <a:noFill/>
        </p:grpSpPr>
        <p:sp>
          <p:nvSpPr>
            <p:cNvPr id="43" name="Rectangle 42"/>
            <p:cNvSpPr/>
            <p:nvPr/>
          </p:nvSpPr>
          <p:spPr>
            <a:xfrm>
              <a:off x="1151348" y="2956977"/>
              <a:ext cx="7992654" cy="6408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457200">
                <a:defRPr/>
              </a:pPr>
              <a:endParaRPr lang="en-CA" b="1" dirty="0">
                <a:solidFill>
                  <a:srgbClr val="1F497D"/>
                </a:solidFill>
                <a:latin typeface="Calibri"/>
              </a:endParaRPr>
            </a:p>
          </p:txBody>
        </p:sp>
        <p:sp>
          <p:nvSpPr>
            <p:cNvPr id="6" name="Text Box 3"/>
            <p:cNvSpPr txBox="1">
              <a:spLocks noChangeArrowheads="1"/>
            </p:cNvSpPr>
            <p:nvPr/>
          </p:nvSpPr>
          <p:spPr bwMode="auto">
            <a:xfrm>
              <a:off x="1540582" y="3071721"/>
              <a:ext cx="7275861" cy="400110"/>
            </a:xfrm>
            <a:prstGeom prst="rect">
              <a:avLst/>
            </a:prstGeom>
            <a:grpFill/>
            <a:ln w="9525">
              <a:noFill/>
              <a:miter lim="800000"/>
              <a:headEnd/>
              <a:tailEnd/>
            </a:ln>
          </p:spPr>
          <p:txBody>
            <a:bodyPr anchor="ctr">
              <a:spAutoFit/>
            </a:bodyPr>
            <a:lstStyle/>
            <a:p>
              <a:pPr defTabSz="457200">
                <a:defRPr/>
              </a:pPr>
              <a:r>
                <a:rPr lang="en-US" sz="2000" b="1" dirty="0">
                  <a:solidFill>
                    <a:srgbClr val="1F497D"/>
                  </a:solidFill>
                  <a:latin typeface="Comic Sans MS" charset="0"/>
                  <a:ea typeface="MS PGothic" charset="0"/>
                  <a:cs typeface="MS PGothic" charset="0"/>
                </a:rPr>
                <a:t>Santé physique et </a:t>
              </a:r>
              <a:r>
                <a:rPr lang="en-US" sz="2000" b="1" dirty="0" err="1">
                  <a:solidFill>
                    <a:srgbClr val="1F497D"/>
                  </a:solidFill>
                  <a:latin typeface="Comic Sans MS" charset="0"/>
                  <a:ea typeface="MS PGothic" charset="0"/>
                  <a:cs typeface="MS PGothic" charset="0"/>
                </a:rPr>
                <a:t>bien-être</a:t>
              </a:r>
              <a:endParaRPr lang="en-US" sz="2000" b="1" dirty="0">
                <a:solidFill>
                  <a:srgbClr val="1F497D"/>
                </a:solidFill>
                <a:latin typeface="Comic Sans MS" charset="0"/>
                <a:ea typeface="MS PGothic" charset="0"/>
                <a:cs typeface="MS PGothic" charset="0"/>
              </a:endParaRPr>
            </a:p>
          </p:txBody>
        </p:sp>
      </p:grpSp>
      <p:grpSp>
        <p:nvGrpSpPr>
          <p:cNvPr id="50" name="Group 49"/>
          <p:cNvGrpSpPr/>
          <p:nvPr/>
        </p:nvGrpSpPr>
        <p:grpSpPr>
          <a:xfrm>
            <a:off x="3076430" y="3595260"/>
            <a:ext cx="4648349" cy="640800"/>
            <a:chOff x="1151347" y="3570322"/>
            <a:chExt cx="7992654" cy="640800"/>
          </a:xfrm>
          <a:noFill/>
        </p:grpSpPr>
        <p:sp>
          <p:nvSpPr>
            <p:cNvPr id="44" name="Rectangle 43"/>
            <p:cNvSpPr/>
            <p:nvPr/>
          </p:nvSpPr>
          <p:spPr>
            <a:xfrm>
              <a:off x="1151347" y="3570322"/>
              <a:ext cx="7992654" cy="6408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457200">
                <a:defRPr/>
              </a:pPr>
              <a:endParaRPr lang="en-CA" b="1" dirty="0">
                <a:solidFill>
                  <a:srgbClr val="1F497D"/>
                </a:solidFill>
                <a:latin typeface="Calibri"/>
              </a:endParaRPr>
            </a:p>
          </p:txBody>
        </p:sp>
        <p:sp>
          <p:nvSpPr>
            <p:cNvPr id="7" name="Text Box 3"/>
            <p:cNvSpPr txBox="1">
              <a:spLocks noChangeArrowheads="1"/>
            </p:cNvSpPr>
            <p:nvPr/>
          </p:nvSpPr>
          <p:spPr bwMode="auto">
            <a:xfrm>
              <a:off x="1540583" y="3688189"/>
              <a:ext cx="5620586" cy="400110"/>
            </a:xfrm>
            <a:prstGeom prst="rect">
              <a:avLst/>
            </a:prstGeom>
            <a:grpFill/>
            <a:ln w="9525">
              <a:noFill/>
              <a:miter lim="800000"/>
              <a:headEnd/>
              <a:tailEnd/>
            </a:ln>
          </p:spPr>
          <p:txBody>
            <a:bodyPr wrap="square" anchor="ctr">
              <a:spAutoFit/>
            </a:bodyPr>
            <a:lstStyle/>
            <a:p>
              <a:pPr defTabSz="457200">
                <a:defRPr/>
              </a:pPr>
              <a:r>
                <a:rPr lang="en-US" sz="2000" b="1" dirty="0" err="1">
                  <a:solidFill>
                    <a:srgbClr val="1F497D"/>
                  </a:solidFill>
                  <a:latin typeface="Comic Sans MS" charset="0"/>
                  <a:ea typeface="MS PGothic" charset="0"/>
                  <a:cs typeface="MS PGothic" charset="0"/>
                </a:rPr>
                <a:t>Compétences</a:t>
              </a:r>
              <a:r>
                <a:rPr lang="en-US" sz="2000" b="1" dirty="0">
                  <a:solidFill>
                    <a:srgbClr val="1F497D"/>
                  </a:solidFill>
                  <a:latin typeface="Comic Sans MS" charset="0"/>
                  <a:ea typeface="MS PGothic" charset="0"/>
                  <a:cs typeface="MS PGothic" charset="0"/>
                </a:rPr>
                <a:t> sociales</a:t>
              </a:r>
            </a:p>
          </p:txBody>
        </p:sp>
      </p:grpSp>
      <p:grpSp>
        <p:nvGrpSpPr>
          <p:cNvPr id="51" name="Group 50"/>
          <p:cNvGrpSpPr/>
          <p:nvPr/>
        </p:nvGrpSpPr>
        <p:grpSpPr>
          <a:xfrm>
            <a:off x="3076428" y="4261875"/>
            <a:ext cx="4648349" cy="640800"/>
            <a:chOff x="1151346" y="4183667"/>
            <a:chExt cx="7992654" cy="640800"/>
          </a:xfrm>
          <a:noFill/>
        </p:grpSpPr>
        <p:sp>
          <p:nvSpPr>
            <p:cNvPr id="45" name="Rectangle 44"/>
            <p:cNvSpPr/>
            <p:nvPr/>
          </p:nvSpPr>
          <p:spPr>
            <a:xfrm>
              <a:off x="1151346" y="4183667"/>
              <a:ext cx="7992654" cy="6408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457200">
                <a:defRPr/>
              </a:pPr>
              <a:endParaRPr lang="en-CA" b="1" dirty="0">
                <a:solidFill>
                  <a:srgbClr val="1F497D"/>
                </a:solidFill>
                <a:latin typeface="Calibri"/>
              </a:endParaRPr>
            </a:p>
          </p:txBody>
        </p:sp>
        <p:sp>
          <p:nvSpPr>
            <p:cNvPr id="8" name="Text Box 3"/>
            <p:cNvSpPr txBox="1">
              <a:spLocks noChangeArrowheads="1"/>
            </p:cNvSpPr>
            <p:nvPr/>
          </p:nvSpPr>
          <p:spPr bwMode="auto">
            <a:xfrm>
              <a:off x="1540584" y="4293126"/>
              <a:ext cx="4610100" cy="400110"/>
            </a:xfrm>
            <a:prstGeom prst="rect">
              <a:avLst/>
            </a:prstGeom>
            <a:grpFill/>
            <a:ln w="9525">
              <a:noFill/>
              <a:miter lim="800000"/>
              <a:headEnd/>
              <a:tailEnd/>
            </a:ln>
          </p:spPr>
          <p:txBody>
            <a:bodyPr anchor="ctr">
              <a:spAutoFit/>
            </a:bodyPr>
            <a:lstStyle/>
            <a:p>
              <a:pPr defTabSz="457200">
                <a:defRPr/>
              </a:pPr>
              <a:r>
                <a:rPr lang="en-US" sz="2000" b="1" dirty="0">
                  <a:solidFill>
                    <a:srgbClr val="1F497D"/>
                  </a:solidFill>
                  <a:latin typeface="Comic Sans MS" charset="0"/>
                  <a:ea typeface="MS PGothic" charset="0"/>
                  <a:cs typeface="MS PGothic" charset="0"/>
                </a:rPr>
                <a:t>Maturité affective</a:t>
              </a:r>
            </a:p>
          </p:txBody>
        </p:sp>
      </p:grpSp>
      <p:grpSp>
        <p:nvGrpSpPr>
          <p:cNvPr id="52" name="Group 51"/>
          <p:cNvGrpSpPr/>
          <p:nvPr/>
        </p:nvGrpSpPr>
        <p:grpSpPr>
          <a:xfrm>
            <a:off x="3076427" y="4937885"/>
            <a:ext cx="6763989" cy="640800"/>
            <a:chOff x="1151345" y="4797012"/>
            <a:chExt cx="9964369" cy="640800"/>
          </a:xfrm>
          <a:noFill/>
        </p:grpSpPr>
        <p:sp>
          <p:nvSpPr>
            <p:cNvPr id="46" name="Rectangle 45"/>
            <p:cNvSpPr/>
            <p:nvPr/>
          </p:nvSpPr>
          <p:spPr>
            <a:xfrm>
              <a:off x="1151345" y="4797012"/>
              <a:ext cx="7992654" cy="6408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457200">
                <a:defRPr/>
              </a:pPr>
              <a:endParaRPr lang="en-CA" b="1" dirty="0">
                <a:solidFill>
                  <a:srgbClr val="1F497D"/>
                </a:solidFill>
                <a:latin typeface="Calibri"/>
              </a:endParaRPr>
            </a:p>
          </p:txBody>
        </p:sp>
        <p:sp>
          <p:nvSpPr>
            <p:cNvPr id="9" name="Text Box 3"/>
            <p:cNvSpPr txBox="1">
              <a:spLocks noChangeArrowheads="1"/>
            </p:cNvSpPr>
            <p:nvPr/>
          </p:nvSpPr>
          <p:spPr bwMode="auto">
            <a:xfrm>
              <a:off x="1484828" y="4902576"/>
              <a:ext cx="9630886" cy="400110"/>
            </a:xfrm>
            <a:prstGeom prst="rect">
              <a:avLst/>
            </a:prstGeom>
            <a:grpFill/>
            <a:ln w="9525">
              <a:noFill/>
              <a:miter lim="800000"/>
              <a:headEnd/>
              <a:tailEnd/>
            </a:ln>
          </p:spPr>
          <p:txBody>
            <a:bodyPr wrap="square" anchor="ctr">
              <a:spAutoFit/>
            </a:bodyPr>
            <a:lstStyle/>
            <a:p>
              <a:pPr defTabSz="457200">
                <a:defRPr/>
              </a:pPr>
              <a:r>
                <a:rPr lang="en-US" sz="2000" b="1" dirty="0" err="1">
                  <a:solidFill>
                    <a:srgbClr val="1F497D"/>
                  </a:solidFill>
                  <a:latin typeface="Comic Sans MS" charset="0"/>
                  <a:ea typeface="MS PGothic" charset="0"/>
                  <a:cs typeface="MS PGothic" charset="0"/>
                </a:rPr>
                <a:t>Habiletés</a:t>
              </a:r>
              <a:r>
                <a:rPr lang="en-US" sz="2000" b="1" dirty="0">
                  <a:solidFill>
                    <a:srgbClr val="1F497D"/>
                  </a:solidFill>
                  <a:latin typeface="Comic Sans MS" charset="0"/>
                  <a:ea typeface="MS PGothic" charset="0"/>
                  <a:cs typeface="MS PGothic" charset="0"/>
                </a:rPr>
                <a:t> </a:t>
              </a:r>
              <a:r>
                <a:rPr lang="en-US" sz="2000" b="1" dirty="0" err="1">
                  <a:solidFill>
                    <a:srgbClr val="1F497D"/>
                  </a:solidFill>
                  <a:latin typeface="Comic Sans MS" charset="0"/>
                  <a:ea typeface="MS PGothic" charset="0"/>
                  <a:cs typeface="MS PGothic" charset="0"/>
                </a:rPr>
                <a:t>cognitives</a:t>
              </a:r>
              <a:r>
                <a:rPr lang="en-US" sz="2000" b="1" dirty="0">
                  <a:solidFill>
                    <a:srgbClr val="1F497D"/>
                  </a:solidFill>
                  <a:latin typeface="Comic Sans MS" charset="0"/>
                  <a:ea typeface="MS PGothic" charset="0"/>
                  <a:cs typeface="MS PGothic" charset="0"/>
                </a:rPr>
                <a:t> et d</a:t>
              </a:r>
              <a:r>
                <a:rPr lang="en-CA" sz="2000" b="1" dirty="0" err="1">
                  <a:solidFill>
                    <a:srgbClr val="1F497D"/>
                  </a:solidFill>
                  <a:latin typeface="Comic Sans MS" charset="0"/>
                  <a:ea typeface="MS PGothic" charset="0"/>
                  <a:cs typeface="MS PGothic" charset="0"/>
                </a:rPr>
                <a:t>éveloppement</a:t>
              </a:r>
              <a:r>
                <a:rPr lang="en-CA" sz="2000" b="1" dirty="0">
                  <a:solidFill>
                    <a:srgbClr val="1F497D"/>
                  </a:solidFill>
                  <a:latin typeface="Comic Sans MS" charset="0"/>
                  <a:ea typeface="MS PGothic" charset="0"/>
                  <a:cs typeface="MS PGothic" charset="0"/>
                </a:rPr>
                <a:t> du </a:t>
              </a:r>
              <a:r>
                <a:rPr lang="en-CA" sz="2000" b="1" dirty="0" err="1">
                  <a:solidFill>
                    <a:srgbClr val="1F497D"/>
                  </a:solidFill>
                  <a:latin typeface="Comic Sans MS" charset="0"/>
                  <a:ea typeface="MS PGothic" charset="0"/>
                  <a:cs typeface="MS PGothic" charset="0"/>
                </a:rPr>
                <a:t>langage</a:t>
              </a:r>
              <a:endParaRPr lang="en-US" sz="2000" b="1" dirty="0">
                <a:solidFill>
                  <a:srgbClr val="1F497D"/>
                </a:solidFill>
                <a:latin typeface="Comic Sans MS" charset="0"/>
                <a:ea typeface="MS PGothic" charset="0"/>
                <a:cs typeface="MS PGothic" charset="0"/>
              </a:endParaRPr>
            </a:p>
          </p:txBody>
        </p:sp>
      </p:grpSp>
      <p:grpSp>
        <p:nvGrpSpPr>
          <p:cNvPr id="53" name="Group 52"/>
          <p:cNvGrpSpPr/>
          <p:nvPr/>
        </p:nvGrpSpPr>
        <p:grpSpPr>
          <a:xfrm>
            <a:off x="3076426" y="5518646"/>
            <a:ext cx="6763991" cy="850489"/>
            <a:chOff x="1151344" y="5410357"/>
            <a:chExt cx="7992654" cy="850489"/>
          </a:xfrm>
          <a:noFill/>
        </p:grpSpPr>
        <p:sp>
          <p:nvSpPr>
            <p:cNvPr id="47" name="Rectangle 46"/>
            <p:cNvSpPr/>
            <p:nvPr/>
          </p:nvSpPr>
          <p:spPr>
            <a:xfrm>
              <a:off x="1151344" y="5410357"/>
              <a:ext cx="7992654" cy="6408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457200">
                <a:defRPr/>
              </a:pPr>
              <a:endParaRPr lang="en-CA" b="1" dirty="0">
                <a:solidFill>
                  <a:srgbClr val="1F497D"/>
                </a:solidFill>
                <a:latin typeface="Calibri"/>
              </a:endParaRPr>
            </a:p>
          </p:txBody>
        </p:sp>
        <p:sp>
          <p:nvSpPr>
            <p:cNvPr id="10" name="Text Box 3"/>
            <p:cNvSpPr txBox="1">
              <a:spLocks noChangeArrowheads="1"/>
            </p:cNvSpPr>
            <p:nvPr/>
          </p:nvSpPr>
          <p:spPr bwMode="auto">
            <a:xfrm>
              <a:off x="1400982" y="5552960"/>
              <a:ext cx="7688504" cy="707886"/>
            </a:xfrm>
            <a:prstGeom prst="rect">
              <a:avLst/>
            </a:prstGeom>
            <a:grpFill/>
            <a:ln w="9525">
              <a:noFill/>
              <a:miter lim="800000"/>
              <a:headEnd/>
              <a:tailEnd/>
            </a:ln>
          </p:spPr>
          <p:txBody>
            <a:bodyPr anchor="ctr">
              <a:spAutoFit/>
            </a:bodyPr>
            <a:lstStyle/>
            <a:p>
              <a:pPr defTabSz="457200">
                <a:defRPr/>
              </a:pPr>
              <a:r>
                <a:rPr lang="en-US" sz="2000" b="1" dirty="0" err="1">
                  <a:solidFill>
                    <a:srgbClr val="1F497D"/>
                  </a:solidFill>
                  <a:latin typeface="Comic Sans MS" charset="0"/>
                  <a:ea typeface="MS PGothic" charset="0"/>
                  <a:cs typeface="MS PGothic" charset="0"/>
                </a:rPr>
                <a:t>Connaissances</a:t>
              </a:r>
              <a:r>
                <a:rPr lang="en-US" sz="2000" b="1" dirty="0">
                  <a:solidFill>
                    <a:srgbClr val="1F497D"/>
                  </a:solidFill>
                  <a:latin typeface="Comic Sans MS" charset="0"/>
                  <a:ea typeface="MS PGothic" charset="0"/>
                  <a:cs typeface="MS PGothic" charset="0"/>
                </a:rPr>
                <a:t> </a:t>
              </a:r>
              <a:r>
                <a:rPr lang="en-US" sz="2000" b="1" dirty="0" err="1">
                  <a:solidFill>
                    <a:srgbClr val="1F497D"/>
                  </a:solidFill>
                  <a:latin typeface="Comic Sans MS" charset="0"/>
                  <a:ea typeface="MS PGothic" charset="0"/>
                  <a:cs typeface="MS PGothic" charset="0"/>
                </a:rPr>
                <a:t>générales</a:t>
              </a:r>
              <a:r>
                <a:rPr lang="en-US" sz="2000" b="1" dirty="0">
                  <a:solidFill>
                    <a:srgbClr val="1F497D"/>
                  </a:solidFill>
                  <a:latin typeface="Comic Sans MS" charset="0"/>
                  <a:ea typeface="MS PGothic" charset="0"/>
                  <a:cs typeface="MS PGothic" charset="0"/>
                </a:rPr>
                <a:t> et </a:t>
              </a:r>
              <a:r>
                <a:rPr lang="en-US" sz="2000" b="1" dirty="0" err="1">
                  <a:solidFill>
                    <a:srgbClr val="1F497D"/>
                  </a:solidFill>
                  <a:latin typeface="Comic Sans MS" charset="0"/>
                  <a:ea typeface="MS PGothic" charset="0"/>
                  <a:cs typeface="MS PGothic" charset="0"/>
                </a:rPr>
                <a:t>habiletés</a:t>
              </a:r>
              <a:r>
                <a:rPr lang="en-US" sz="2000" b="1" dirty="0">
                  <a:solidFill>
                    <a:srgbClr val="1F497D"/>
                  </a:solidFill>
                  <a:latin typeface="Comic Sans MS" charset="0"/>
                  <a:ea typeface="MS PGothic" charset="0"/>
                  <a:cs typeface="MS PGothic" charset="0"/>
                </a:rPr>
                <a:t> de communication</a:t>
              </a:r>
            </a:p>
          </p:txBody>
        </p:sp>
      </p:grpSp>
      <p:sp>
        <p:nvSpPr>
          <p:cNvPr id="200713" name="AutoShape 32"/>
          <p:cNvSpPr>
            <a:spLocks noChangeAspect="1" noChangeArrowheads="1" noTextEdit="1"/>
          </p:cNvSpPr>
          <p:nvPr/>
        </p:nvSpPr>
        <p:spPr bwMode="auto">
          <a:xfrm>
            <a:off x="2024064" y="3170239"/>
            <a:ext cx="650875" cy="3051175"/>
          </a:xfrm>
          <a:prstGeom prst="rect">
            <a:avLst/>
          </a:prstGeom>
          <a:noFill/>
          <a:ln w="9525">
            <a:noFill/>
            <a:miter lim="800000"/>
            <a:headEnd/>
            <a:tailEnd/>
          </a:ln>
        </p:spPr>
        <p:txBody>
          <a:bodyPr/>
          <a:lstStyle/>
          <a:p>
            <a:endParaRPr lang="fr-CA" dirty="0">
              <a:solidFill>
                <a:prstClr val="black"/>
              </a:solidFill>
              <a:latin typeface="Calibri"/>
            </a:endParaRPr>
          </a:p>
        </p:txBody>
      </p:sp>
      <p:sp>
        <p:nvSpPr>
          <p:cNvPr id="42" name="Freeform 34"/>
          <p:cNvSpPr>
            <a:spLocks noChangeAspect="1"/>
          </p:cNvSpPr>
          <p:nvPr/>
        </p:nvSpPr>
        <p:spPr bwMode="auto">
          <a:xfrm>
            <a:off x="2309634" y="2944801"/>
            <a:ext cx="729928" cy="3240000"/>
          </a:xfrm>
          <a:custGeom>
            <a:avLst/>
            <a:gdLst>
              <a:gd name="T0" fmla="*/ 45 w 57"/>
              <a:gd name="T1" fmla="*/ 250 h 264"/>
              <a:gd name="T2" fmla="*/ 40 w 57"/>
              <a:gd name="T3" fmla="*/ 220 h 264"/>
              <a:gd name="T4" fmla="*/ 41 w 57"/>
              <a:gd name="T5" fmla="*/ 174 h 264"/>
              <a:gd name="T6" fmla="*/ 44 w 57"/>
              <a:gd name="T7" fmla="*/ 141 h 264"/>
              <a:gd name="T8" fmla="*/ 50 w 57"/>
              <a:gd name="T9" fmla="*/ 131 h 264"/>
              <a:gd name="T10" fmla="*/ 39 w 57"/>
              <a:gd name="T11" fmla="*/ 74 h 264"/>
              <a:gd name="T12" fmla="*/ 29 w 57"/>
              <a:gd name="T13" fmla="*/ 53 h 264"/>
              <a:gd name="T14" fmla="*/ 41 w 57"/>
              <a:gd name="T15" fmla="*/ 43 h 264"/>
              <a:gd name="T16" fmla="*/ 45 w 57"/>
              <a:gd name="T17" fmla="*/ 33 h 264"/>
              <a:gd name="T18" fmla="*/ 46 w 57"/>
              <a:gd name="T19" fmla="*/ 17 h 264"/>
              <a:gd name="T20" fmla="*/ 44 w 57"/>
              <a:gd name="T21" fmla="*/ 13 h 264"/>
              <a:gd name="T22" fmla="*/ 44 w 57"/>
              <a:gd name="T23" fmla="*/ 13 h 264"/>
              <a:gd name="T24" fmla="*/ 45 w 57"/>
              <a:gd name="T25" fmla="*/ 12 h 264"/>
              <a:gd name="T26" fmla="*/ 44 w 57"/>
              <a:gd name="T27" fmla="*/ 10 h 264"/>
              <a:gd name="T28" fmla="*/ 41 w 57"/>
              <a:gd name="T29" fmla="*/ 9 h 264"/>
              <a:gd name="T30" fmla="*/ 43 w 57"/>
              <a:gd name="T31" fmla="*/ 5 h 264"/>
              <a:gd name="T32" fmla="*/ 40 w 57"/>
              <a:gd name="T33" fmla="*/ 8 h 264"/>
              <a:gd name="T34" fmla="*/ 42 w 57"/>
              <a:gd name="T35" fmla="*/ 3 h 264"/>
              <a:gd name="T36" fmla="*/ 40 w 57"/>
              <a:gd name="T37" fmla="*/ 5 h 264"/>
              <a:gd name="T38" fmla="*/ 38 w 57"/>
              <a:gd name="T39" fmla="*/ 5 h 264"/>
              <a:gd name="T40" fmla="*/ 39 w 57"/>
              <a:gd name="T41" fmla="*/ 2 h 264"/>
              <a:gd name="T42" fmla="*/ 36 w 57"/>
              <a:gd name="T43" fmla="*/ 4 h 264"/>
              <a:gd name="T44" fmla="*/ 37 w 57"/>
              <a:gd name="T45" fmla="*/ 2 h 264"/>
              <a:gd name="T46" fmla="*/ 34 w 57"/>
              <a:gd name="T47" fmla="*/ 4 h 264"/>
              <a:gd name="T48" fmla="*/ 34 w 57"/>
              <a:gd name="T49" fmla="*/ 1 h 264"/>
              <a:gd name="T50" fmla="*/ 31 w 57"/>
              <a:gd name="T51" fmla="*/ 3 h 264"/>
              <a:gd name="T52" fmla="*/ 32 w 57"/>
              <a:gd name="T53" fmla="*/ 0 h 264"/>
              <a:gd name="T54" fmla="*/ 29 w 57"/>
              <a:gd name="T55" fmla="*/ 3 h 264"/>
              <a:gd name="T56" fmla="*/ 30 w 57"/>
              <a:gd name="T57" fmla="*/ 0 h 264"/>
              <a:gd name="T58" fmla="*/ 26 w 57"/>
              <a:gd name="T59" fmla="*/ 3 h 264"/>
              <a:gd name="T60" fmla="*/ 25 w 57"/>
              <a:gd name="T61" fmla="*/ 2 h 264"/>
              <a:gd name="T62" fmla="*/ 24 w 57"/>
              <a:gd name="T63" fmla="*/ 0 h 264"/>
              <a:gd name="T64" fmla="*/ 23 w 57"/>
              <a:gd name="T65" fmla="*/ 2 h 264"/>
              <a:gd name="T66" fmla="*/ 21 w 57"/>
              <a:gd name="T67" fmla="*/ 1 h 264"/>
              <a:gd name="T68" fmla="*/ 20 w 57"/>
              <a:gd name="T69" fmla="*/ 2 h 264"/>
              <a:gd name="T70" fmla="*/ 20 w 57"/>
              <a:gd name="T71" fmla="*/ 2 h 264"/>
              <a:gd name="T72" fmla="*/ 17 w 57"/>
              <a:gd name="T73" fmla="*/ 3 h 264"/>
              <a:gd name="T74" fmla="*/ 7 w 57"/>
              <a:gd name="T75" fmla="*/ 10 h 264"/>
              <a:gd name="T76" fmla="*/ 4 w 57"/>
              <a:gd name="T77" fmla="*/ 25 h 264"/>
              <a:gd name="T78" fmla="*/ 15 w 57"/>
              <a:gd name="T79" fmla="*/ 42 h 264"/>
              <a:gd name="T80" fmla="*/ 2 w 57"/>
              <a:gd name="T81" fmla="*/ 82 h 264"/>
              <a:gd name="T82" fmla="*/ 7 w 57"/>
              <a:gd name="T83" fmla="*/ 124 h 264"/>
              <a:gd name="T84" fmla="*/ 4 w 57"/>
              <a:gd name="T85" fmla="*/ 147 h 264"/>
              <a:gd name="T86" fmla="*/ 6 w 57"/>
              <a:gd name="T87" fmla="*/ 209 h 264"/>
              <a:gd name="T88" fmla="*/ 4 w 57"/>
              <a:gd name="T89" fmla="*/ 227 h 264"/>
              <a:gd name="T90" fmla="*/ 7 w 57"/>
              <a:gd name="T91" fmla="*/ 248 h 264"/>
              <a:gd name="T92" fmla="*/ 15 w 57"/>
              <a:gd name="T93" fmla="*/ 259 h 264"/>
              <a:gd name="T94" fmla="*/ 47 w 57"/>
              <a:gd name="T95" fmla="*/ 263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 h="264">
                <a:moveTo>
                  <a:pt x="47" y="263"/>
                </a:moveTo>
                <a:cubicBezTo>
                  <a:pt x="49" y="262"/>
                  <a:pt x="57" y="258"/>
                  <a:pt x="52" y="256"/>
                </a:cubicBezTo>
                <a:cubicBezTo>
                  <a:pt x="50" y="255"/>
                  <a:pt x="49" y="249"/>
                  <a:pt x="45" y="250"/>
                </a:cubicBezTo>
                <a:cubicBezTo>
                  <a:pt x="52" y="249"/>
                  <a:pt x="50" y="245"/>
                  <a:pt x="47" y="241"/>
                </a:cubicBezTo>
                <a:cubicBezTo>
                  <a:pt x="44" y="238"/>
                  <a:pt x="28" y="240"/>
                  <a:pt x="38" y="233"/>
                </a:cubicBezTo>
                <a:cubicBezTo>
                  <a:pt x="41" y="231"/>
                  <a:pt x="40" y="223"/>
                  <a:pt x="40" y="220"/>
                </a:cubicBezTo>
                <a:cubicBezTo>
                  <a:pt x="40" y="215"/>
                  <a:pt x="39" y="212"/>
                  <a:pt x="35" y="208"/>
                </a:cubicBezTo>
                <a:cubicBezTo>
                  <a:pt x="31" y="203"/>
                  <a:pt x="36" y="197"/>
                  <a:pt x="38" y="193"/>
                </a:cubicBezTo>
                <a:cubicBezTo>
                  <a:pt x="41" y="187"/>
                  <a:pt x="40" y="180"/>
                  <a:pt x="41" y="174"/>
                </a:cubicBezTo>
                <a:cubicBezTo>
                  <a:pt x="43" y="167"/>
                  <a:pt x="42" y="161"/>
                  <a:pt x="43" y="155"/>
                </a:cubicBezTo>
                <a:cubicBezTo>
                  <a:pt x="43" y="152"/>
                  <a:pt x="44" y="148"/>
                  <a:pt x="44" y="145"/>
                </a:cubicBezTo>
                <a:cubicBezTo>
                  <a:pt x="44" y="145"/>
                  <a:pt x="44" y="141"/>
                  <a:pt x="44" y="141"/>
                </a:cubicBezTo>
                <a:cubicBezTo>
                  <a:pt x="44" y="140"/>
                  <a:pt x="47" y="141"/>
                  <a:pt x="47" y="139"/>
                </a:cubicBezTo>
                <a:cubicBezTo>
                  <a:pt x="47" y="137"/>
                  <a:pt x="51" y="138"/>
                  <a:pt x="51" y="135"/>
                </a:cubicBezTo>
                <a:cubicBezTo>
                  <a:pt x="51" y="134"/>
                  <a:pt x="50" y="133"/>
                  <a:pt x="50" y="131"/>
                </a:cubicBezTo>
                <a:cubicBezTo>
                  <a:pt x="49" y="125"/>
                  <a:pt x="49" y="119"/>
                  <a:pt x="48" y="114"/>
                </a:cubicBezTo>
                <a:cubicBezTo>
                  <a:pt x="47" y="104"/>
                  <a:pt x="45" y="95"/>
                  <a:pt x="42" y="85"/>
                </a:cubicBezTo>
                <a:cubicBezTo>
                  <a:pt x="41" y="82"/>
                  <a:pt x="40" y="78"/>
                  <a:pt x="39" y="74"/>
                </a:cubicBezTo>
                <a:cubicBezTo>
                  <a:pt x="38" y="72"/>
                  <a:pt x="36" y="67"/>
                  <a:pt x="35" y="66"/>
                </a:cubicBezTo>
                <a:cubicBezTo>
                  <a:pt x="33" y="65"/>
                  <a:pt x="31" y="61"/>
                  <a:pt x="30" y="59"/>
                </a:cubicBezTo>
                <a:cubicBezTo>
                  <a:pt x="29" y="55"/>
                  <a:pt x="28" y="56"/>
                  <a:pt x="29" y="53"/>
                </a:cubicBezTo>
                <a:cubicBezTo>
                  <a:pt x="31" y="48"/>
                  <a:pt x="31" y="49"/>
                  <a:pt x="36" y="48"/>
                </a:cubicBezTo>
                <a:cubicBezTo>
                  <a:pt x="37" y="48"/>
                  <a:pt x="39" y="48"/>
                  <a:pt x="40" y="47"/>
                </a:cubicBezTo>
                <a:cubicBezTo>
                  <a:pt x="40" y="46"/>
                  <a:pt x="41" y="43"/>
                  <a:pt x="41" y="43"/>
                </a:cubicBezTo>
                <a:cubicBezTo>
                  <a:pt x="42" y="43"/>
                  <a:pt x="42" y="41"/>
                  <a:pt x="43" y="40"/>
                </a:cubicBezTo>
                <a:cubicBezTo>
                  <a:pt x="44" y="40"/>
                  <a:pt x="43" y="37"/>
                  <a:pt x="44" y="37"/>
                </a:cubicBezTo>
                <a:cubicBezTo>
                  <a:pt x="47" y="37"/>
                  <a:pt x="46" y="35"/>
                  <a:pt x="45" y="33"/>
                </a:cubicBezTo>
                <a:cubicBezTo>
                  <a:pt x="43" y="30"/>
                  <a:pt x="45" y="27"/>
                  <a:pt x="45" y="24"/>
                </a:cubicBezTo>
                <a:cubicBezTo>
                  <a:pt x="46" y="20"/>
                  <a:pt x="45" y="18"/>
                  <a:pt x="44" y="15"/>
                </a:cubicBezTo>
                <a:cubicBezTo>
                  <a:pt x="44" y="15"/>
                  <a:pt x="45" y="16"/>
                  <a:pt x="46" y="17"/>
                </a:cubicBezTo>
                <a:cubicBezTo>
                  <a:pt x="46" y="16"/>
                  <a:pt x="45" y="15"/>
                  <a:pt x="44" y="15"/>
                </a:cubicBezTo>
                <a:cubicBezTo>
                  <a:pt x="45" y="15"/>
                  <a:pt x="45" y="14"/>
                  <a:pt x="46" y="15"/>
                </a:cubicBezTo>
                <a:cubicBezTo>
                  <a:pt x="46" y="14"/>
                  <a:pt x="44" y="14"/>
                  <a:pt x="44" y="13"/>
                </a:cubicBezTo>
                <a:cubicBezTo>
                  <a:pt x="44" y="13"/>
                  <a:pt x="45" y="14"/>
                  <a:pt x="45" y="14"/>
                </a:cubicBezTo>
                <a:cubicBezTo>
                  <a:pt x="45" y="14"/>
                  <a:pt x="44" y="13"/>
                  <a:pt x="45" y="14"/>
                </a:cubicBezTo>
                <a:cubicBezTo>
                  <a:pt x="45" y="13"/>
                  <a:pt x="44" y="13"/>
                  <a:pt x="44" y="13"/>
                </a:cubicBezTo>
                <a:cubicBezTo>
                  <a:pt x="45" y="13"/>
                  <a:pt x="42" y="12"/>
                  <a:pt x="45" y="12"/>
                </a:cubicBezTo>
                <a:cubicBezTo>
                  <a:pt x="45" y="12"/>
                  <a:pt x="44" y="12"/>
                  <a:pt x="43" y="11"/>
                </a:cubicBezTo>
                <a:cubicBezTo>
                  <a:pt x="44" y="11"/>
                  <a:pt x="45" y="11"/>
                  <a:pt x="45" y="12"/>
                </a:cubicBezTo>
                <a:cubicBezTo>
                  <a:pt x="45" y="11"/>
                  <a:pt x="43" y="11"/>
                  <a:pt x="43" y="11"/>
                </a:cubicBezTo>
                <a:cubicBezTo>
                  <a:pt x="45" y="10"/>
                  <a:pt x="42" y="10"/>
                  <a:pt x="45" y="10"/>
                </a:cubicBezTo>
                <a:cubicBezTo>
                  <a:pt x="44" y="10"/>
                  <a:pt x="44" y="10"/>
                  <a:pt x="44" y="10"/>
                </a:cubicBezTo>
                <a:cubicBezTo>
                  <a:pt x="43" y="10"/>
                  <a:pt x="45" y="9"/>
                  <a:pt x="44" y="9"/>
                </a:cubicBezTo>
                <a:cubicBezTo>
                  <a:pt x="43" y="9"/>
                  <a:pt x="44" y="10"/>
                  <a:pt x="45" y="7"/>
                </a:cubicBezTo>
                <a:cubicBezTo>
                  <a:pt x="44" y="9"/>
                  <a:pt x="43" y="10"/>
                  <a:pt x="41" y="9"/>
                </a:cubicBezTo>
                <a:cubicBezTo>
                  <a:pt x="41" y="9"/>
                  <a:pt x="43" y="8"/>
                  <a:pt x="43" y="7"/>
                </a:cubicBezTo>
                <a:cubicBezTo>
                  <a:pt x="43" y="8"/>
                  <a:pt x="42" y="8"/>
                  <a:pt x="41" y="8"/>
                </a:cubicBezTo>
                <a:cubicBezTo>
                  <a:pt x="41" y="8"/>
                  <a:pt x="43" y="6"/>
                  <a:pt x="43" y="5"/>
                </a:cubicBezTo>
                <a:cubicBezTo>
                  <a:pt x="43" y="5"/>
                  <a:pt x="41" y="8"/>
                  <a:pt x="40" y="8"/>
                </a:cubicBezTo>
                <a:cubicBezTo>
                  <a:pt x="41" y="8"/>
                  <a:pt x="42" y="4"/>
                  <a:pt x="43" y="4"/>
                </a:cubicBezTo>
                <a:cubicBezTo>
                  <a:pt x="42" y="4"/>
                  <a:pt x="40" y="7"/>
                  <a:pt x="40" y="8"/>
                </a:cubicBezTo>
                <a:cubicBezTo>
                  <a:pt x="40" y="7"/>
                  <a:pt x="42" y="5"/>
                  <a:pt x="42" y="4"/>
                </a:cubicBezTo>
                <a:cubicBezTo>
                  <a:pt x="42" y="4"/>
                  <a:pt x="41" y="6"/>
                  <a:pt x="40" y="6"/>
                </a:cubicBezTo>
                <a:cubicBezTo>
                  <a:pt x="40" y="6"/>
                  <a:pt x="42" y="4"/>
                  <a:pt x="42" y="3"/>
                </a:cubicBezTo>
                <a:cubicBezTo>
                  <a:pt x="41" y="4"/>
                  <a:pt x="41" y="6"/>
                  <a:pt x="40" y="6"/>
                </a:cubicBezTo>
                <a:cubicBezTo>
                  <a:pt x="40" y="6"/>
                  <a:pt x="41" y="5"/>
                  <a:pt x="41" y="4"/>
                </a:cubicBezTo>
                <a:cubicBezTo>
                  <a:pt x="41" y="4"/>
                  <a:pt x="40" y="5"/>
                  <a:pt x="40" y="5"/>
                </a:cubicBezTo>
                <a:cubicBezTo>
                  <a:pt x="40" y="4"/>
                  <a:pt x="40" y="3"/>
                  <a:pt x="41" y="2"/>
                </a:cubicBezTo>
                <a:cubicBezTo>
                  <a:pt x="40" y="2"/>
                  <a:pt x="41" y="3"/>
                  <a:pt x="41" y="2"/>
                </a:cubicBezTo>
                <a:cubicBezTo>
                  <a:pt x="40" y="3"/>
                  <a:pt x="39" y="4"/>
                  <a:pt x="38" y="5"/>
                </a:cubicBezTo>
                <a:cubicBezTo>
                  <a:pt x="38" y="5"/>
                  <a:pt x="39" y="3"/>
                  <a:pt x="40" y="3"/>
                </a:cubicBezTo>
                <a:cubicBezTo>
                  <a:pt x="39" y="3"/>
                  <a:pt x="38" y="4"/>
                  <a:pt x="38" y="5"/>
                </a:cubicBezTo>
                <a:cubicBezTo>
                  <a:pt x="38" y="4"/>
                  <a:pt x="39" y="3"/>
                  <a:pt x="39" y="2"/>
                </a:cubicBezTo>
                <a:cubicBezTo>
                  <a:pt x="38" y="3"/>
                  <a:pt x="38" y="4"/>
                  <a:pt x="37" y="4"/>
                </a:cubicBezTo>
                <a:cubicBezTo>
                  <a:pt x="37" y="4"/>
                  <a:pt x="38" y="2"/>
                  <a:pt x="39" y="1"/>
                </a:cubicBezTo>
                <a:cubicBezTo>
                  <a:pt x="39" y="1"/>
                  <a:pt x="36" y="4"/>
                  <a:pt x="36" y="4"/>
                </a:cubicBezTo>
                <a:cubicBezTo>
                  <a:pt x="36" y="4"/>
                  <a:pt x="36" y="3"/>
                  <a:pt x="37" y="2"/>
                </a:cubicBezTo>
                <a:cubicBezTo>
                  <a:pt x="37" y="2"/>
                  <a:pt x="36" y="4"/>
                  <a:pt x="35" y="4"/>
                </a:cubicBezTo>
                <a:cubicBezTo>
                  <a:pt x="35" y="4"/>
                  <a:pt x="37" y="2"/>
                  <a:pt x="37" y="2"/>
                </a:cubicBezTo>
                <a:cubicBezTo>
                  <a:pt x="36" y="2"/>
                  <a:pt x="35" y="4"/>
                  <a:pt x="34" y="4"/>
                </a:cubicBezTo>
                <a:cubicBezTo>
                  <a:pt x="34" y="4"/>
                  <a:pt x="34" y="4"/>
                  <a:pt x="35" y="3"/>
                </a:cubicBezTo>
                <a:cubicBezTo>
                  <a:pt x="34" y="3"/>
                  <a:pt x="34" y="4"/>
                  <a:pt x="34" y="4"/>
                </a:cubicBezTo>
                <a:cubicBezTo>
                  <a:pt x="34" y="4"/>
                  <a:pt x="34" y="3"/>
                  <a:pt x="34" y="2"/>
                </a:cubicBezTo>
                <a:cubicBezTo>
                  <a:pt x="34" y="2"/>
                  <a:pt x="33" y="4"/>
                  <a:pt x="33" y="4"/>
                </a:cubicBezTo>
                <a:cubicBezTo>
                  <a:pt x="33" y="3"/>
                  <a:pt x="34" y="2"/>
                  <a:pt x="34" y="1"/>
                </a:cubicBezTo>
                <a:cubicBezTo>
                  <a:pt x="34" y="1"/>
                  <a:pt x="33" y="4"/>
                  <a:pt x="32" y="4"/>
                </a:cubicBezTo>
                <a:cubicBezTo>
                  <a:pt x="32" y="3"/>
                  <a:pt x="32" y="3"/>
                  <a:pt x="33" y="2"/>
                </a:cubicBezTo>
                <a:cubicBezTo>
                  <a:pt x="32" y="2"/>
                  <a:pt x="32" y="2"/>
                  <a:pt x="31" y="3"/>
                </a:cubicBezTo>
                <a:cubicBezTo>
                  <a:pt x="31" y="3"/>
                  <a:pt x="32" y="2"/>
                  <a:pt x="32" y="1"/>
                </a:cubicBezTo>
                <a:cubicBezTo>
                  <a:pt x="32" y="2"/>
                  <a:pt x="31" y="2"/>
                  <a:pt x="31" y="3"/>
                </a:cubicBezTo>
                <a:cubicBezTo>
                  <a:pt x="31" y="2"/>
                  <a:pt x="32" y="2"/>
                  <a:pt x="32" y="0"/>
                </a:cubicBezTo>
                <a:cubicBezTo>
                  <a:pt x="31" y="1"/>
                  <a:pt x="31" y="2"/>
                  <a:pt x="30" y="3"/>
                </a:cubicBezTo>
                <a:cubicBezTo>
                  <a:pt x="30" y="2"/>
                  <a:pt x="31" y="1"/>
                  <a:pt x="31" y="1"/>
                </a:cubicBezTo>
                <a:cubicBezTo>
                  <a:pt x="31" y="2"/>
                  <a:pt x="30" y="2"/>
                  <a:pt x="29" y="3"/>
                </a:cubicBezTo>
                <a:cubicBezTo>
                  <a:pt x="30" y="3"/>
                  <a:pt x="29" y="2"/>
                  <a:pt x="30" y="2"/>
                </a:cubicBezTo>
                <a:cubicBezTo>
                  <a:pt x="30" y="2"/>
                  <a:pt x="29" y="3"/>
                  <a:pt x="29" y="3"/>
                </a:cubicBezTo>
                <a:cubicBezTo>
                  <a:pt x="29" y="2"/>
                  <a:pt x="29" y="0"/>
                  <a:pt x="30" y="0"/>
                </a:cubicBezTo>
                <a:cubicBezTo>
                  <a:pt x="29" y="0"/>
                  <a:pt x="29" y="2"/>
                  <a:pt x="28" y="2"/>
                </a:cubicBezTo>
                <a:cubicBezTo>
                  <a:pt x="28" y="2"/>
                  <a:pt x="29" y="2"/>
                  <a:pt x="29" y="1"/>
                </a:cubicBezTo>
                <a:cubicBezTo>
                  <a:pt x="28" y="1"/>
                  <a:pt x="27" y="3"/>
                  <a:pt x="26" y="3"/>
                </a:cubicBezTo>
                <a:cubicBezTo>
                  <a:pt x="26" y="3"/>
                  <a:pt x="26" y="2"/>
                  <a:pt x="26" y="2"/>
                </a:cubicBezTo>
                <a:cubicBezTo>
                  <a:pt x="26" y="2"/>
                  <a:pt x="25" y="2"/>
                  <a:pt x="25" y="1"/>
                </a:cubicBezTo>
                <a:cubicBezTo>
                  <a:pt x="25" y="2"/>
                  <a:pt x="25" y="2"/>
                  <a:pt x="25" y="2"/>
                </a:cubicBezTo>
                <a:cubicBezTo>
                  <a:pt x="25" y="2"/>
                  <a:pt x="24" y="1"/>
                  <a:pt x="24" y="0"/>
                </a:cubicBezTo>
                <a:cubicBezTo>
                  <a:pt x="24" y="1"/>
                  <a:pt x="24" y="2"/>
                  <a:pt x="24" y="2"/>
                </a:cubicBezTo>
                <a:cubicBezTo>
                  <a:pt x="24" y="2"/>
                  <a:pt x="24" y="0"/>
                  <a:pt x="24" y="0"/>
                </a:cubicBezTo>
                <a:cubicBezTo>
                  <a:pt x="24" y="1"/>
                  <a:pt x="24" y="1"/>
                  <a:pt x="24" y="2"/>
                </a:cubicBezTo>
                <a:cubicBezTo>
                  <a:pt x="23" y="2"/>
                  <a:pt x="23" y="2"/>
                  <a:pt x="23" y="1"/>
                </a:cubicBezTo>
                <a:cubicBezTo>
                  <a:pt x="23" y="1"/>
                  <a:pt x="23" y="2"/>
                  <a:pt x="23" y="2"/>
                </a:cubicBezTo>
                <a:cubicBezTo>
                  <a:pt x="23" y="2"/>
                  <a:pt x="23" y="1"/>
                  <a:pt x="22" y="1"/>
                </a:cubicBezTo>
                <a:cubicBezTo>
                  <a:pt x="22" y="1"/>
                  <a:pt x="23" y="2"/>
                  <a:pt x="22" y="2"/>
                </a:cubicBezTo>
                <a:cubicBezTo>
                  <a:pt x="22" y="2"/>
                  <a:pt x="22" y="1"/>
                  <a:pt x="21" y="1"/>
                </a:cubicBezTo>
                <a:cubicBezTo>
                  <a:pt x="22" y="2"/>
                  <a:pt x="22" y="2"/>
                  <a:pt x="21" y="2"/>
                </a:cubicBezTo>
                <a:cubicBezTo>
                  <a:pt x="21" y="2"/>
                  <a:pt x="21" y="2"/>
                  <a:pt x="21" y="2"/>
                </a:cubicBezTo>
                <a:cubicBezTo>
                  <a:pt x="21" y="2"/>
                  <a:pt x="21" y="2"/>
                  <a:pt x="20" y="2"/>
                </a:cubicBezTo>
                <a:cubicBezTo>
                  <a:pt x="20" y="2"/>
                  <a:pt x="20" y="2"/>
                  <a:pt x="20" y="1"/>
                </a:cubicBezTo>
                <a:cubicBezTo>
                  <a:pt x="20" y="1"/>
                  <a:pt x="21" y="2"/>
                  <a:pt x="20" y="3"/>
                </a:cubicBezTo>
                <a:cubicBezTo>
                  <a:pt x="20" y="2"/>
                  <a:pt x="20" y="2"/>
                  <a:pt x="20" y="2"/>
                </a:cubicBezTo>
                <a:cubicBezTo>
                  <a:pt x="19" y="2"/>
                  <a:pt x="19" y="2"/>
                  <a:pt x="19" y="3"/>
                </a:cubicBezTo>
                <a:cubicBezTo>
                  <a:pt x="19" y="2"/>
                  <a:pt x="18" y="2"/>
                  <a:pt x="19" y="2"/>
                </a:cubicBezTo>
                <a:cubicBezTo>
                  <a:pt x="18" y="2"/>
                  <a:pt x="17" y="3"/>
                  <a:pt x="17" y="3"/>
                </a:cubicBezTo>
                <a:cubicBezTo>
                  <a:pt x="17" y="3"/>
                  <a:pt x="17" y="3"/>
                  <a:pt x="17" y="2"/>
                </a:cubicBezTo>
                <a:cubicBezTo>
                  <a:pt x="16" y="2"/>
                  <a:pt x="14" y="5"/>
                  <a:pt x="13" y="5"/>
                </a:cubicBezTo>
                <a:cubicBezTo>
                  <a:pt x="11" y="7"/>
                  <a:pt x="10" y="9"/>
                  <a:pt x="7" y="10"/>
                </a:cubicBezTo>
                <a:cubicBezTo>
                  <a:pt x="8" y="10"/>
                  <a:pt x="6" y="12"/>
                  <a:pt x="6" y="14"/>
                </a:cubicBezTo>
                <a:cubicBezTo>
                  <a:pt x="5" y="14"/>
                  <a:pt x="5" y="16"/>
                  <a:pt x="4" y="18"/>
                </a:cubicBezTo>
                <a:cubicBezTo>
                  <a:pt x="4" y="18"/>
                  <a:pt x="4" y="23"/>
                  <a:pt x="4" y="25"/>
                </a:cubicBezTo>
                <a:cubicBezTo>
                  <a:pt x="4" y="25"/>
                  <a:pt x="6" y="30"/>
                  <a:pt x="6" y="32"/>
                </a:cubicBezTo>
                <a:cubicBezTo>
                  <a:pt x="7" y="33"/>
                  <a:pt x="10" y="36"/>
                  <a:pt x="10" y="37"/>
                </a:cubicBezTo>
                <a:cubicBezTo>
                  <a:pt x="12" y="39"/>
                  <a:pt x="15" y="39"/>
                  <a:pt x="15" y="42"/>
                </a:cubicBezTo>
                <a:cubicBezTo>
                  <a:pt x="15" y="44"/>
                  <a:pt x="15" y="51"/>
                  <a:pt x="12" y="52"/>
                </a:cubicBezTo>
                <a:cubicBezTo>
                  <a:pt x="9" y="53"/>
                  <a:pt x="6" y="59"/>
                  <a:pt x="5" y="62"/>
                </a:cubicBezTo>
                <a:cubicBezTo>
                  <a:pt x="2" y="68"/>
                  <a:pt x="2" y="75"/>
                  <a:pt x="2" y="82"/>
                </a:cubicBezTo>
                <a:cubicBezTo>
                  <a:pt x="1" y="86"/>
                  <a:pt x="1" y="91"/>
                  <a:pt x="1" y="95"/>
                </a:cubicBezTo>
                <a:cubicBezTo>
                  <a:pt x="0" y="104"/>
                  <a:pt x="2" y="110"/>
                  <a:pt x="5" y="118"/>
                </a:cubicBezTo>
                <a:cubicBezTo>
                  <a:pt x="6" y="119"/>
                  <a:pt x="8" y="122"/>
                  <a:pt x="7" y="124"/>
                </a:cubicBezTo>
                <a:cubicBezTo>
                  <a:pt x="5" y="126"/>
                  <a:pt x="3" y="130"/>
                  <a:pt x="2" y="133"/>
                </a:cubicBezTo>
                <a:cubicBezTo>
                  <a:pt x="2" y="133"/>
                  <a:pt x="3" y="138"/>
                  <a:pt x="3" y="138"/>
                </a:cubicBezTo>
                <a:cubicBezTo>
                  <a:pt x="3" y="141"/>
                  <a:pt x="3" y="143"/>
                  <a:pt x="4" y="147"/>
                </a:cubicBezTo>
                <a:cubicBezTo>
                  <a:pt x="7" y="155"/>
                  <a:pt x="7" y="165"/>
                  <a:pt x="9" y="174"/>
                </a:cubicBezTo>
                <a:cubicBezTo>
                  <a:pt x="10" y="178"/>
                  <a:pt x="8" y="185"/>
                  <a:pt x="7" y="190"/>
                </a:cubicBezTo>
                <a:cubicBezTo>
                  <a:pt x="6" y="196"/>
                  <a:pt x="6" y="203"/>
                  <a:pt x="6" y="209"/>
                </a:cubicBezTo>
                <a:cubicBezTo>
                  <a:pt x="7" y="212"/>
                  <a:pt x="8" y="213"/>
                  <a:pt x="5" y="216"/>
                </a:cubicBezTo>
                <a:cubicBezTo>
                  <a:pt x="5" y="217"/>
                  <a:pt x="5" y="218"/>
                  <a:pt x="5" y="218"/>
                </a:cubicBezTo>
                <a:cubicBezTo>
                  <a:pt x="4" y="221"/>
                  <a:pt x="4" y="224"/>
                  <a:pt x="4" y="227"/>
                </a:cubicBezTo>
                <a:cubicBezTo>
                  <a:pt x="5" y="230"/>
                  <a:pt x="10" y="231"/>
                  <a:pt x="10" y="234"/>
                </a:cubicBezTo>
                <a:cubicBezTo>
                  <a:pt x="9" y="236"/>
                  <a:pt x="7" y="238"/>
                  <a:pt x="8" y="241"/>
                </a:cubicBezTo>
                <a:cubicBezTo>
                  <a:pt x="9" y="242"/>
                  <a:pt x="7" y="247"/>
                  <a:pt x="7" y="248"/>
                </a:cubicBezTo>
                <a:cubicBezTo>
                  <a:pt x="7" y="252"/>
                  <a:pt x="9" y="250"/>
                  <a:pt x="10" y="253"/>
                </a:cubicBezTo>
                <a:cubicBezTo>
                  <a:pt x="11" y="253"/>
                  <a:pt x="9" y="260"/>
                  <a:pt x="13" y="258"/>
                </a:cubicBezTo>
                <a:cubicBezTo>
                  <a:pt x="13" y="258"/>
                  <a:pt x="15" y="259"/>
                  <a:pt x="15" y="259"/>
                </a:cubicBezTo>
                <a:cubicBezTo>
                  <a:pt x="18" y="260"/>
                  <a:pt x="20" y="258"/>
                  <a:pt x="22" y="259"/>
                </a:cubicBezTo>
                <a:cubicBezTo>
                  <a:pt x="26" y="260"/>
                  <a:pt x="28" y="262"/>
                  <a:pt x="32" y="263"/>
                </a:cubicBezTo>
                <a:cubicBezTo>
                  <a:pt x="36" y="264"/>
                  <a:pt x="43" y="264"/>
                  <a:pt x="47" y="263"/>
                </a:cubicBezTo>
              </a:path>
            </a:pathLst>
          </a:custGeom>
          <a:solidFill>
            <a:srgbClr val="162986"/>
          </a:solidFill>
          <a:ln>
            <a:noFill/>
          </a:ln>
          <a:effectLst>
            <a:glow rad="101600">
              <a:schemeClr val="bg1">
                <a:alpha val="60000"/>
              </a:schemeClr>
            </a:glow>
          </a:effectLst>
        </p:spPr>
        <p:txBody>
          <a:bodyPr/>
          <a:lstStyle/>
          <a:p>
            <a:pPr defTabSz="457200">
              <a:defRPr/>
            </a:pPr>
            <a:endParaRPr lang="en-CA" dirty="0">
              <a:solidFill>
                <a:prstClr val="black"/>
              </a:solidFill>
              <a:latin typeface="Comic Sans MS" charset="0"/>
              <a:ea typeface="MS PGothic" charset="0"/>
              <a:cs typeface="MS PGothic" charset="0"/>
            </a:endParaRPr>
          </a:p>
        </p:txBody>
      </p:sp>
    </p:spTree>
    <p:extLst>
      <p:ext uri="{BB962C8B-B14F-4D97-AF65-F5344CB8AC3E}">
        <p14:creationId xmlns:p14="http://schemas.microsoft.com/office/powerpoint/2010/main" val="3269967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1000"/>
                                        <p:tgtEl>
                                          <p:spTgt spid="20"/>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wipe(left)">
                                      <p:cBhvr>
                                        <p:cTn id="11" dur="2000"/>
                                        <p:tgtEl>
                                          <p:spTgt spid="49"/>
                                        </p:tgtEl>
                                      </p:cBhvr>
                                    </p:animEffect>
                                  </p:childTnLst>
                                </p:cTn>
                              </p:par>
                            </p:childTnLst>
                          </p:cTn>
                        </p:par>
                        <p:par>
                          <p:cTn id="12" fill="hold">
                            <p:stCondLst>
                              <p:cond delay="3000"/>
                            </p:stCondLst>
                            <p:childTnLst>
                              <p:par>
                                <p:cTn id="13" presetID="22" presetClass="entr" presetSubtype="8" fill="hold" nodeType="after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wipe(left)">
                                      <p:cBhvr>
                                        <p:cTn id="15" dur="2000"/>
                                        <p:tgtEl>
                                          <p:spTgt spid="50"/>
                                        </p:tgtEl>
                                      </p:cBhvr>
                                    </p:animEffect>
                                  </p:childTnLst>
                                </p:cTn>
                              </p:par>
                            </p:childTnLst>
                          </p:cTn>
                        </p:par>
                        <p:par>
                          <p:cTn id="16" fill="hold">
                            <p:stCondLst>
                              <p:cond delay="5000"/>
                            </p:stCondLst>
                            <p:childTnLst>
                              <p:par>
                                <p:cTn id="17" presetID="22" presetClass="entr" presetSubtype="8"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left)">
                                      <p:cBhvr>
                                        <p:cTn id="19" dur="2000"/>
                                        <p:tgtEl>
                                          <p:spTgt spid="51"/>
                                        </p:tgtEl>
                                      </p:cBhvr>
                                    </p:animEffect>
                                  </p:childTnLst>
                                </p:cTn>
                              </p:par>
                            </p:childTnLst>
                          </p:cTn>
                        </p:par>
                        <p:par>
                          <p:cTn id="20" fill="hold">
                            <p:stCondLst>
                              <p:cond delay="7000"/>
                            </p:stCondLst>
                            <p:childTnLst>
                              <p:par>
                                <p:cTn id="21" presetID="22" presetClass="entr" presetSubtype="8" fill="hold" nodeType="after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wipe(left)">
                                      <p:cBhvr>
                                        <p:cTn id="23" dur="2000"/>
                                        <p:tgtEl>
                                          <p:spTgt spid="52"/>
                                        </p:tgtEl>
                                      </p:cBhvr>
                                    </p:animEffect>
                                  </p:childTnLst>
                                </p:cTn>
                              </p:par>
                            </p:childTnLst>
                          </p:cTn>
                        </p:par>
                        <p:par>
                          <p:cTn id="24" fill="hold">
                            <p:stCondLst>
                              <p:cond delay="9000"/>
                            </p:stCondLst>
                            <p:childTnLst>
                              <p:par>
                                <p:cTn id="25" presetID="22" presetClass="entr" presetSubtype="8" fill="hold" nodeType="after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wipe(left)">
                                      <p:cBhvr>
                                        <p:cTn id="27"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33" t="3541" r="2187" b="4152"/>
          <a:stretch/>
        </p:blipFill>
        <p:spPr bwMode="auto">
          <a:xfrm>
            <a:off x="6096000" y="335778"/>
            <a:ext cx="4304714" cy="31652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5" name="Rectangle 4"/>
          <p:cNvSpPr>
            <a:spLocks noGrp="1" noChangeArrowheads="1"/>
          </p:cNvSpPr>
          <p:nvPr>
            <p:ph type="title"/>
          </p:nvPr>
        </p:nvSpPr>
        <p:spPr>
          <a:xfrm>
            <a:off x="911424" y="769291"/>
            <a:ext cx="4968552" cy="2298204"/>
          </a:xfrm>
        </p:spPr>
        <p:txBody>
          <a:bodyPr>
            <a:normAutofit/>
          </a:bodyPr>
          <a:lstStyle/>
          <a:p>
            <a:pPr eaLnBrk="1" hangingPunct="1"/>
            <a:r>
              <a:rPr lang="fr-CA" sz="3600" b="1" dirty="0">
                <a:solidFill>
                  <a:srgbClr val="000060"/>
                </a:solidFill>
                <a:latin typeface="Cambria" panose="02040503050406030204" pitchFamily="18" charset="0"/>
                <a:ea typeface="ＭＳ Ｐゴシック" charset="0"/>
                <a:cs typeface="ＭＳ Ｐゴシック" charset="0"/>
              </a:rPr>
              <a:t>Santé physique &amp; bien-être</a:t>
            </a:r>
            <a:endParaRPr lang="fr-CA" b="1" dirty="0">
              <a:solidFill>
                <a:srgbClr val="000060"/>
              </a:solidFill>
              <a:latin typeface="Cambria" panose="02040503050406030204" pitchFamily="18" charset="0"/>
              <a:ea typeface="ＭＳ Ｐゴシック" charset="0"/>
              <a:cs typeface="ＭＳ Ｐゴシック" charset="0"/>
            </a:endParaRPr>
          </a:p>
        </p:txBody>
      </p:sp>
      <p:pic>
        <p:nvPicPr>
          <p:cNvPr id="15667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936" t="5089" r="4760" b="3164"/>
          <a:stretch/>
        </p:blipFill>
        <p:spPr bwMode="auto">
          <a:xfrm>
            <a:off x="1805354" y="3140968"/>
            <a:ext cx="4740812" cy="32057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960096" y="4172887"/>
            <a:ext cx="3440618" cy="1785104"/>
          </a:xfrm>
          <a:prstGeom prst="rect">
            <a:avLst/>
          </a:prstGeom>
          <a:noFill/>
        </p:spPr>
        <p:txBody>
          <a:bodyPr wrap="square" rtlCol="0">
            <a:spAutoFit/>
          </a:bodyPr>
          <a:lstStyle/>
          <a:p>
            <a:r>
              <a:rPr lang="fr-CA" altLang="en-US" sz="2200" dirty="0">
                <a:solidFill>
                  <a:srgbClr val="000066"/>
                </a:solidFill>
                <a:latin typeface="Calibri"/>
              </a:rPr>
              <a:t>Sous-domaines:</a:t>
            </a:r>
          </a:p>
          <a:p>
            <a:pPr marL="457200" indent="-457200">
              <a:buFont typeface="+mj-lt"/>
              <a:buAutoNum type="arabicPeriod"/>
            </a:pPr>
            <a:r>
              <a:rPr lang="fr-CA" altLang="en-US" sz="2200" dirty="0">
                <a:solidFill>
                  <a:srgbClr val="000066"/>
                </a:solidFill>
                <a:latin typeface="Calibri"/>
              </a:rPr>
              <a:t>Préparation physique</a:t>
            </a:r>
          </a:p>
          <a:p>
            <a:pPr marL="457200" indent="-457200">
              <a:buFont typeface="+mj-lt"/>
              <a:buAutoNum type="arabicPeriod"/>
            </a:pPr>
            <a:r>
              <a:rPr lang="fr-CA" altLang="en-US" sz="2200" dirty="0">
                <a:solidFill>
                  <a:srgbClr val="000066"/>
                </a:solidFill>
                <a:latin typeface="Calibri"/>
              </a:rPr>
              <a:t>Autonomie fonctionnelle</a:t>
            </a:r>
          </a:p>
          <a:p>
            <a:pPr marL="457200" indent="-457200">
              <a:buFont typeface="+mj-lt"/>
              <a:buAutoNum type="arabicPeriod"/>
            </a:pPr>
            <a:r>
              <a:rPr lang="fr-CA" altLang="en-US" sz="2200" dirty="0">
                <a:solidFill>
                  <a:srgbClr val="000066"/>
                </a:solidFill>
                <a:latin typeface="Calibri"/>
              </a:rPr>
              <a:t>Motricité globale et fine</a:t>
            </a:r>
            <a:endParaRPr lang="fr-CA" sz="2200" dirty="0">
              <a:solidFill>
                <a:srgbClr val="000066"/>
              </a:solidFill>
              <a:latin typeface="Calibri"/>
            </a:endParaRPr>
          </a:p>
        </p:txBody>
      </p:sp>
      <p:pic>
        <p:nvPicPr>
          <p:cNvPr id="4" name="Picture 3" descr="C:\Users\Caroline\AppData\Local\Microsoft\Windows\Temporary Internet Files\Content.Outlook\9F34G2PX\EDI French logo.jpg">
            <a:extLst>
              <a:ext uri="{FF2B5EF4-FFF2-40B4-BE49-F238E27FC236}">
                <a16:creationId xmlns:a16="http://schemas.microsoft.com/office/drawing/2014/main" id="{9CEF1A34-AA9B-4F27-B52A-CC47A26E4AAF}"/>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1344" y="10649"/>
            <a:ext cx="2232248" cy="1162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715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323" t="3568" r="2193" b="3339"/>
          <a:stretch/>
        </p:blipFill>
        <p:spPr bwMode="auto">
          <a:xfrm>
            <a:off x="1682756" y="3019686"/>
            <a:ext cx="4773284" cy="35273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4" name="Rectangle 5"/>
          <p:cNvSpPr>
            <a:spLocks noChangeArrowheads="1"/>
          </p:cNvSpPr>
          <p:nvPr/>
        </p:nvSpPr>
        <p:spPr bwMode="auto">
          <a:xfrm>
            <a:off x="2207568" y="1098610"/>
            <a:ext cx="316865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fontAlgn="base" hangingPunct="0">
              <a:spcBef>
                <a:spcPct val="0"/>
              </a:spcBef>
              <a:spcAft>
                <a:spcPct val="0"/>
              </a:spcAft>
            </a:pPr>
            <a:r>
              <a:rPr lang="fr-CA" sz="3600" b="1" dirty="0">
                <a:solidFill>
                  <a:srgbClr val="000066"/>
                </a:solidFill>
                <a:latin typeface="Cambria" panose="02040503050406030204" pitchFamily="18" charset="0"/>
                <a:ea typeface="ＭＳ Ｐゴシック" charset="0"/>
                <a:cs typeface="ＭＳ Ｐゴシック" charset="0"/>
              </a:rPr>
              <a:t>Compétences sociales</a:t>
            </a:r>
          </a:p>
          <a:p>
            <a:pPr algn="ctr" eaLnBrk="0" fontAlgn="base" hangingPunct="0">
              <a:spcBef>
                <a:spcPct val="0"/>
              </a:spcBef>
              <a:spcAft>
                <a:spcPct val="0"/>
              </a:spcAft>
            </a:pPr>
            <a:r>
              <a:rPr lang="en-CA" sz="3600" b="1" dirty="0">
                <a:solidFill>
                  <a:srgbClr val="000066"/>
                </a:solidFill>
                <a:latin typeface="Cambria" panose="02040503050406030204" pitchFamily="18" charset="0"/>
                <a:ea typeface="ＭＳ Ｐゴシック" charset="0"/>
                <a:cs typeface="ＭＳ Ｐゴシック" charset="0"/>
              </a:rPr>
              <a:t>	</a:t>
            </a:r>
            <a:endParaRPr lang="en-US" sz="3600" b="1" dirty="0">
              <a:solidFill>
                <a:srgbClr val="000066"/>
              </a:solidFill>
              <a:latin typeface="Cambria" panose="02040503050406030204" pitchFamily="18" charset="0"/>
              <a:ea typeface="ＭＳ Ｐゴシック" charset="0"/>
              <a:cs typeface="ＭＳ Ｐゴシック" charset="0"/>
            </a:endParaRPr>
          </a:p>
        </p:txBody>
      </p:sp>
      <p:pic>
        <p:nvPicPr>
          <p:cNvPr id="15872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270" t="3994" r="12500" b="4710"/>
          <a:stretch/>
        </p:blipFill>
        <p:spPr bwMode="auto">
          <a:xfrm>
            <a:off x="6096000" y="258363"/>
            <a:ext cx="4269228" cy="29466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960096" y="3537591"/>
            <a:ext cx="3440618" cy="2462213"/>
          </a:xfrm>
          <a:prstGeom prst="rect">
            <a:avLst/>
          </a:prstGeom>
          <a:noFill/>
        </p:spPr>
        <p:txBody>
          <a:bodyPr wrap="square" rtlCol="0">
            <a:spAutoFit/>
          </a:bodyPr>
          <a:lstStyle/>
          <a:p>
            <a:r>
              <a:rPr lang="fr-CA" altLang="en-US" sz="2200" dirty="0">
                <a:solidFill>
                  <a:srgbClr val="000066"/>
                </a:solidFill>
                <a:latin typeface="Calibri"/>
              </a:rPr>
              <a:t>Sous-domaines:</a:t>
            </a:r>
          </a:p>
          <a:p>
            <a:pPr marL="457200" indent="-457200">
              <a:buFont typeface="+mj-lt"/>
              <a:buAutoNum type="arabicPeriod"/>
            </a:pPr>
            <a:r>
              <a:rPr lang="fr-CA" altLang="en-US" sz="2200" dirty="0">
                <a:solidFill>
                  <a:srgbClr val="000066"/>
                </a:solidFill>
                <a:latin typeface="Calibri"/>
              </a:rPr>
              <a:t>Habiletés sociales globales</a:t>
            </a:r>
          </a:p>
          <a:p>
            <a:pPr marL="457200" indent="-457200">
              <a:buFont typeface="+mj-lt"/>
              <a:buAutoNum type="arabicPeriod"/>
            </a:pPr>
            <a:r>
              <a:rPr lang="fr-CA" altLang="en-US" sz="2200" dirty="0">
                <a:solidFill>
                  <a:srgbClr val="000066"/>
                </a:solidFill>
                <a:latin typeface="Calibri"/>
              </a:rPr>
              <a:t>Sens de responsabilité et respect</a:t>
            </a:r>
          </a:p>
          <a:p>
            <a:pPr marL="457200" indent="-457200">
              <a:buFont typeface="+mj-lt"/>
              <a:buAutoNum type="arabicPeriod"/>
            </a:pPr>
            <a:r>
              <a:rPr lang="fr-CA" altLang="en-US" sz="2200" dirty="0">
                <a:solidFill>
                  <a:srgbClr val="000066"/>
                </a:solidFill>
                <a:latin typeface="Calibri"/>
              </a:rPr>
              <a:t>Habitudes de travail</a:t>
            </a:r>
          </a:p>
          <a:p>
            <a:pPr marL="457200" indent="-457200">
              <a:buFont typeface="+mj-lt"/>
              <a:buAutoNum type="arabicPeriod"/>
            </a:pPr>
            <a:r>
              <a:rPr lang="fr-CA" altLang="en-US" sz="2200" dirty="0">
                <a:solidFill>
                  <a:srgbClr val="000066"/>
                </a:solidFill>
                <a:latin typeface="Calibri"/>
              </a:rPr>
              <a:t>Fait preuve de curiosité</a:t>
            </a:r>
          </a:p>
        </p:txBody>
      </p:sp>
      <p:pic>
        <p:nvPicPr>
          <p:cNvPr id="3" name="Picture 2" descr="C:\Users\Caroline\AppData\Local\Microsoft\Windows\Temporary Internet Files\Content.Outlook\9F34G2PX\EDI French logo.jpg">
            <a:extLst>
              <a:ext uri="{FF2B5EF4-FFF2-40B4-BE49-F238E27FC236}">
                <a16:creationId xmlns:a16="http://schemas.microsoft.com/office/drawing/2014/main" id="{17645084-814C-8C36-E8C2-5FF87C47C0BB}"/>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1344" y="10649"/>
            <a:ext cx="2232248" cy="1162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371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http://preschooler.thebump.com/DM-Resize/photos.demandstudios.com/getty/article/239/16/rbkm_41.jpg?w=600&amp;h=600&amp;keep_ratio=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9937" y="294204"/>
            <a:ext cx="5270217" cy="3074293"/>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6"/>
          <p:cNvSpPr txBox="1">
            <a:spLocks noChangeArrowheads="1"/>
          </p:cNvSpPr>
          <p:nvPr/>
        </p:nvSpPr>
        <p:spPr bwMode="auto">
          <a:xfrm>
            <a:off x="1559496" y="1268760"/>
            <a:ext cx="460851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fontAlgn="base" hangingPunct="0">
              <a:spcBef>
                <a:spcPct val="50000"/>
              </a:spcBef>
              <a:spcAft>
                <a:spcPct val="0"/>
              </a:spcAft>
            </a:pPr>
            <a:r>
              <a:rPr lang="fr-CA" sz="3600" b="1" dirty="0">
                <a:solidFill>
                  <a:srgbClr val="000066"/>
                </a:solidFill>
                <a:latin typeface="Cambria" panose="02040503050406030204" pitchFamily="18" charset="0"/>
              </a:rPr>
              <a:t>Maturité </a:t>
            </a:r>
          </a:p>
          <a:p>
            <a:pPr algn="ctr" eaLnBrk="0" fontAlgn="base" hangingPunct="0">
              <a:spcBef>
                <a:spcPct val="50000"/>
              </a:spcBef>
              <a:spcAft>
                <a:spcPct val="0"/>
              </a:spcAft>
            </a:pPr>
            <a:r>
              <a:rPr lang="fr-CA" sz="3600" b="1" dirty="0">
                <a:solidFill>
                  <a:srgbClr val="000066"/>
                </a:solidFill>
                <a:latin typeface="Cambria" panose="02040503050406030204" pitchFamily="18" charset="0"/>
              </a:rPr>
              <a:t>affective</a:t>
            </a:r>
          </a:p>
          <a:p>
            <a:pPr eaLnBrk="0" fontAlgn="base" hangingPunct="0">
              <a:spcBef>
                <a:spcPct val="50000"/>
              </a:spcBef>
              <a:spcAft>
                <a:spcPct val="0"/>
              </a:spcAft>
            </a:pPr>
            <a:r>
              <a:rPr lang="en-US" sz="3600" b="1" dirty="0">
                <a:solidFill>
                  <a:srgbClr val="000066"/>
                </a:solidFill>
                <a:latin typeface="Cambria" panose="02040503050406030204" pitchFamily="18" charset="0"/>
              </a:rPr>
              <a:t>	</a:t>
            </a:r>
          </a:p>
        </p:txBody>
      </p:sp>
      <p:pic>
        <p:nvPicPr>
          <p:cNvPr id="3076" name="Picture 4" descr="http://www.sportlife-pce.cz/wp-content/uploads/2011/07/hro%C5%A1%C3%ADc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7529" y="3356992"/>
            <a:ext cx="3876675" cy="27146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168008" y="3789041"/>
            <a:ext cx="3800658" cy="2462213"/>
          </a:xfrm>
          <a:prstGeom prst="rect">
            <a:avLst/>
          </a:prstGeom>
          <a:noFill/>
        </p:spPr>
        <p:txBody>
          <a:bodyPr wrap="square" rtlCol="0">
            <a:spAutoFit/>
          </a:bodyPr>
          <a:lstStyle/>
          <a:p>
            <a:r>
              <a:rPr lang="fr-CA" altLang="en-US" sz="2200" dirty="0">
                <a:solidFill>
                  <a:srgbClr val="000066"/>
                </a:solidFill>
                <a:latin typeface="Calibri"/>
              </a:rPr>
              <a:t>Sous-domaines:</a:t>
            </a:r>
          </a:p>
          <a:p>
            <a:pPr marL="457200" indent="-457200">
              <a:buFont typeface="+mj-lt"/>
              <a:buAutoNum type="arabicPeriod"/>
            </a:pPr>
            <a:r>
              <a:rPr lang="fr-CA" altLang="en-US" sz="2200" dirty="0">
                <a:solidFill>
                  <a:srgbClr val="000066"/>
                </a:solidFill>
                <a:latin typeface="Calibri"/>
              </a:rPr>
              <a:t>Comportement </a:t>
            </a:r>
            <a:r>
              <a:rPr lang="fr-CA" altLang="en-US" sz="2200" dirty="0" err="1">
                <a:solidFill>
                  <a:srgbClr val="000066"/>
                </a:solidFill>
                <a:latin typeface="Calibri"/>
              </a:rPr>
              <a:t>prosocial</a:t>
            </a:r>
            <a:r>
              <a:rPr lang="fr-CA" altLang="en-US" sz="2200" dirty="0">
                <a:solidFill>
                  <a:srgbClr val="000066"/>
                </a:solidFill>
                <a:latin typeface="Calibri"/>
              </a:rPr>
              <a:t> et sens d’entraide</a:t>
            </a:r>
          </a:p>
          <a:p>
            <a:pPr marL="457200" indent="-457200">
              <a:buFont typeface="+mj-lt"/>
              <a:buAutoNum type="arabicPeriod"/>
            </a:pPr>
            <a:r>
              <a:rPr lang="fr-CA" altLang="en-US" sz="2200" dirty="0">
                <a:solidFill>
                  <a:srgbClr val="000066"/>
                </a:solidFill>
                <a:latin typeface="Calibri"/>
              </a:rPr>
              <a:t>Manifestation de crainte et d’anxiété</a:t>
            </a:r>
          </a:p>
          <a:p>
            <a:pPr marL="457200" indent="-457200">
              <a:buFont typeface="+mj-lt"/>
              <a:buAutoNum type="arabicPeriod"/>
            </a:pPr>
            <a:r>
              <a:rPr lang="fr-CA" altLang="en-US" sz="2200" dirty="0">
                <a:solidFill>
                  <a:srgbClr val="000066"/>
                </a:solidFill>
                <a:latin typeface="Calibri"/>
              </a:rPr>
              <a:t>Comportement agressif</a:t>
            </a:r>
          </a:p>
          <a:p>
            <a:pPr marL="457200" indent="-457200">
              <a:buFont typeface="+mj-lt"/>
              <a:buAutoNum type="arabicPeriod"/>
            </a:pPr>
            <a:r>
              <a:rPr lang="fr-CA" altLang="en-US" sz="2200" dirty="0">
                <a:solidFill>
                  <a:srgbClr val="000066"/>
                </a:solidFill>
                <a:latin typeface="Calibri"/>
              </a:rPr>
              <a:t>Hyperactivité et inattention</a:t>
            </a:r>
          </a:p>
        </p:txBody>
      </p:sp>
      <p:pic>
        <p:nvPicPr>
          <p:cNvPr id="4" name="Picture 3" descr="C:\Users\Caroline\AppData\Local\Microsoft\Windows\Temporary Internet Files\Content.Outlook\9F34G2PX\EDI French logo.jpg">
            <a:extLst>
              <a:ext uri="{FF2B5EF4-FFF2-40B4-BE49-F238E27FC236}">
                <a16:creationId xmlns:a16="http://schemas.microsoft.com/office/drawing/2014/main" id="{82968CEB-5F0B-2B3D-1093-791747E6867C}"/>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1344" y="10649"/>
            <a:ext cx="2232248" cy="1162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392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568" t="3588" r="2227" b="3346"/>
          <a:stretch/>
        </p:blipFill>
        <p:spPr bwMode="auto">
          <a:xfrm>
            <a:off x="6066224" y="210842"/>
            <a:ext cx="4278248" cy="34341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2" name="Rectangle 4"/>
          <p:cNvSpPr txBox="1">
            <a:spLocks noChangeArrowheads="1"/>
          </p:cNvSpPr>
          <p:nvPr/>
        </p:nvSpPr>
        <p:spPr bwMode="auto">
          <a:xfrm>
            <a:off x="1804397" y="781357"/>
            <a:ext cx="39973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0"/>
              </a:spcBef>
              <a:spcAft>
                <a:spcPct val="0"/>
              </a:spcAft>
            </a:pPr>
            <a:r>
              <a:rPr lang="fr-CA" sz="3600" b="1" dirty="0">
                <a:solidFill>
                  <a:srgbClr val="000066"/>
                </a:solidFill>
                <a:latin typeface="Cambria" panose="02040503050406030204" pitchFamily="18" charset="0"/>
              </a:rPr>
              <a:t>Habiletés cognitives et développement du langage</a:t>
            </a:r>
            <a:endParaRPr lang="fr-CA" sz="4400" b="1" dirty="0">
              <a:solidFill>
                <a:srgbClr val="000066"/>
              </a:solidFill>
              <a:latin typeface="Cambria" panose="02040503050406030204" pitchFamily="18" charset="0"/>
            </a:endParaRPr>
          </a:p>
        </p:txBody>
      </p:sp>
      <p:pic>
        <p:nvPicPr>
          <p:cNvPr id="16077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330" t="5880" r="20802" b="4496"/>
          <a:stretch/>
        </p:blipFill>
        <p:spPr bwMode="auto">
          <a:xfrm>
            <a:off x="1580365" y="3573017"/>
            <a:ext cx="4445391" cy="30639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168008" y="3789041"/>
            <a:ext cx="4176464" cy="2800767"/>
          </a:xfrm>
          <a:prstGeom prst="rect">
            <a:avLst/>
          </a:prstGeom>
          <a:noFill/>
        </p:spPr>
        <p:txBody>
          <a:bodyPr wrap="square" rtlCol="0">
            <a:spAutoFit/>
          </a:bodyPr>
          <a:lstStyle/>
          <a:p>
            <a:r>
              <a:rPr lang="fr-CA" altLang="en-US" sz="2200" dirty="0">
                <a:solidFill>
                  <a:srgbClr val="000066"/>
                </a:solidFill>
                <a:latin typeface="Calibri"/>
              </a:rPr>
              <a:t>Sous-domaines:</a:t>
            </a:r>
          </a:p>
          <a:p>
            <a:pPr marL="457200" indent="-457200">
              <a:buFont typeface="+mj-lt"/>
              <a:buAutoNum type="arabicPeriod"/>
            </a:pPr>
            <a:r>
              <a:rPr lang="fr-CA" altLang="en-US" sz="2200" dirty="0" err="1">
                <a:solidFill>
                  <a:srgbClr val="000066"/>
                </a:solidFill>
                <a:latin typeface="Calibri"/>
              </a:rPr>
              <a:t>Littératie</a:t>
            </a:r>
            <a:r>
              <a:rPr lang="fr-CA" altLang="en-US" sz="2200" dirty="0">
                <a:solidFill>
                  <a:srgbClr val="000066"/>
                </a:solidFill>
                <a:latin typeface="Calibri"/>
              </a:rPr>
              <a:t> de base</a:t>
            </a:r>
          </a:p>
          <a:p>
            <a:pPr marL="457200" indent="-457200">
              <a:buFont typeface="+mj-lt"/>
              <a:buAutoNum type="arabicPeriod"/>
            </a:pPr>
            <a:r>
              <a:rPr lang="fr-CA" altLang="en-US" sz="2200" dirty="0">
                <a:solidFill>
                  <a:srgbClr val="000066"/>
                </a:solidFill>
                <a:latin typeface="Calibri"/>
              </a:rPr>
              <a:t>Intérêt pour la </a:t>
            </a:r>
            <a:r>
              <a:rPr lang="fr-CA" altLang="en-US" sz="2200" dirty="0" err="1">
                <a:solidFill>
                  <a:srgbClr val="000066"/>
                </a:solidFill>
                <a:latin typeface="Calibri"/>
              </a:rPr>
              <a:t>littératie</a:t>
            </a:r>
            <a:r>
              <a:rPr lang="fr-CA" altLang="en-US" sz="2200" dirty="0">
                <a:solidFill>
                  <a:srgbClr val="000066"/>
                </a:solidFill>
                <a:latin typeface="Calibri"/>
              </a:rPr>
              <a:t>, la </a:t>
            </a:r>
            <a:r>
              <a:rPr lang="fr-CA" altLang="en-US" sz="2200" dirty="0" err="1">
                <a:solidFill>
                  <a:srgbClr val="000066"/>
                </a:solidFill>
                <a:latin typeface="Calibri"/>
              </a:rPr>
              <a:t>numératie</a:t>
            </a:r>
            <a:r>
              <a:rPr lang="fr-CA" altLang="en-US" sz="2200" dirty="0">
                <a:solidFill>
                  <a:srgbClr val="000066"/>
                </a:solidFill>
                <a:latin typeface="Calibri"/>
              </a:rPr>
              <a:t> et la mémorisation</a:t>
            </a:r>
          </a:p>
          <a:p>
            <a:pPr marL="457200" indent="-457200">
              <a:buFont typeface="+mj-lt"/>
              <a:buAutoNum type="arabicPeriod"/>
            </a:pPr>
            <a:r>
              <a:rPr lang="fr-CA" altLang="en-US" sz="2200" dirty="0">
                <a:solidFill>
                  <a:srgbClr val="000066"/>
                </a:solidFill>
                <a:latin typeface="Calibri"/>
              </a:rPr>
              <a:t>Aptitudes en </a:t>
            </a:r>
            <a:r>
              <a:rPr lang="fr-CA" altLang="en-US" sz="2200" dirty="0" err="1">
                <a:solidFill>
                  <a:srgbClr val="000066"/>
                </a:solidFill>
                <a:latin typeface="Calibri"/>
              </a:rPr>
              <a:t>littératie</a:t>
            </a:r>
            <a:r>
              <a:rPr lang="fr-CA" altLang="en-US" sz="2200" dirty="0">
                <a:solidFill>
                  <a:srgbClr val="000066"/>
                </a:solidFill>
                <a:latin typeface="Calibri"/>
              </a:rPr>
              <a:t> au-delà des attentes</a:t>
            </a:r>
          </a:p>
          <a:p>
            <a:pPr marL="457200" indent="-457200">
              <a:buFont typeface="+mj-lt"/>
              <a:buAutoNum type="arabicPeriod"/>
            </a:pPr>
            <a:r>
              <a:rPr lang="fr-CA" altLang="en-US" sz="2200" dirty="0">
                <a:solidFill>
                  <a:srgbClr val="000066"/>
                </a:solidFill>
                <a:latin typeface="Calibri"/>
              </a:rPr>
              <a:t>Concepts de base en </a:t>
            </a:r>
            <a:r>
              <a:rPr lang="fr-CA" altLang="en-US" sz="2200" dirty="0" err="1">
                <a:solidFill>
                  <a:srgbClr val="000066"/>
                </a:solidFill>
                <a:latin typeface="Calibri"/>
              </a:rPr>
              <a:t>numératie</a:t>
            </a:r>
            <a:endParaRPr lang="fr-CA" altLang="en-US" sz="2200" dirty="0">
              <a:solidFill>
                <a:srgbClr val="000066"/>
              </a:solidFill>
              <a:latin typeface="Calibri"/>
            </a:endParaRPr>
          </a:p>
        </p:txBody>
      </p:sp>
      <p:pic>
        <p:nvPicPr>
          <p:cNvPr id="3" name="Picture 2" descr="C:\Users\Caroline\AppData\Local\Microsoft\Windows\Temporary Internet Files\Content.Outlook\9F34G2PX\EDI French logo.jpg">
            <a:extLst>
              <a:ext uri="{FF2B5EF4-FFF2-40B4-BE49-F238E27FC236}">
                <a16:creationId xmlns:a16="http://schemas.microsoft.com/office/drawing/2014/main" id="{1F992B82-9737-4049-2413-4D3336B0A3D5}"/>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1344" y="10649"/>
            <a:ext cx="2232248" cy="1162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321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txBox="1">
            <a:spLocks noChangeArrowheads="1"/>
          </p:cNvSpPr>
          <p:nvPr/>
        </p:nvSpPr>
        <p:spPr>
          <a:xfrm>
            <a:off x="1391507" y="1293618"/>
            <a:ext cx="4681538" cy="1943100"/>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baseline="0">
                <a:solidFill>
                  <a:schemeClr val="tx1"/>
                </a:solidFill>
                <a:latin typeface="Times New Roman" pitchFamily="18" charset="0"/>
                <a:ea typeface="+mj-ea"/>
                <a:cs typeface="+mj-cs"/>
              </a:defRPr>
            </a:lvl1pPr>
          </a:lstStyle>
          <a:p>
            <a:r>
              <a:rPr lang="fr-CA" sz="3600" b="1" dirty="0">
                <a:solidFill>
                  <a:srgbClr val="000066"/>
                </a:solidFill>
                <a:latin typeface="Cambria" panose="02040503050406030204" pitchFamily="18" charset="0"/>
                <a:ea typeface="ＭＳ Ｐゴシック" charset="0"/>
                <a:cs typeface="ＭＳ Ｐゴシック" charset="0"/>
              </a:rPr>
              <a:t>Connaissances générales et habiletés de communication</a:t>
            </a:r>
            <a:br>
              <a:rPr lang="fr-CA" sz="3600" b="1" dirty="0">
                <a:solidFill>
                  <a:srgbClr val="000066"/>
                </a:solidFill>
                <a:latin typeface="Cambria" panose="02040503050406030204" pitchFamily="18" charset="0"/>
                <a:ea typeface="ＭＳ Ｐゴシック" charset="0"/>
                <a:cs typeface="ＭＳ Ｐゴシック" charset="0"/>
              </a:rPr>
            </a:br>
            <a:endParaRPr lang="fr-CA" sz="2400" b="1" dirty="0">
              <a:solidFill>
                <a:srgbClr val="000066"/>
              </a:solidFill>
              <a:latin typeface="Cambria" panose="02040503050406030204" pitchFamily="18" charset="0"/>
              <a:ea typeface="ＭＳ Ｐゴシック" charset="0"/>
              <a:cs typeface="Comic Sans MS" charset="0"/>
            </a:endParaRPr>
          </a:p>
        </p:txBody>
      </p:sp>
      <p:pic>
        <p:nvPicPr>
          <p:cNvPr id="4100" name="Picture 4" descr="http://readyforlearning.files.wordpress.com/2010/12/children_learning-zbbjr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2549" y="212471"/>
            <a:ext cx="4448175" cy="2933701"/>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2" name="Picture 6" descr="http://www.kidstar.co/wp-content/uploads/2014/09/kids-educational-gam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9575" y="3356992"/>
            <a:ext cx="4762500" cy="317182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520216" y="3977188"/>
            <a:ext cx="4176464" cy="1107996"/>
          </a:xfrm>
          <a:prstGeom prst="rect">
            <a:avLst/>
          </a:prstGeom>
          <a:noFill/>
        </p:spPr>
        <p:txBody>
          <a:bodyPr wrap="square" rtlCol="0">
            <a:spAutoFit/>
          </a:bodyPr>
          <a:lstStyle/>
          <a:p>
            <a:r>
              <a:rPr lang="fr-CA" altLang="en-US" sz="2200" dirty="0">
                <a:solidFill>
                  <a:srgbClr val="000066"/>
                </a:solidFill>
                <a:latin typeface="Calibri"/>
              </a:rPr>
              <a:t>Sous-domaine:</a:t>
            </a:r>
          </a:p>
          <a:p>
            <a:pPr marL="457200" indent="-457200">
              <a:buFont typeface="+mj-lt"/>
              <a:buAutoNum type="arabicPeriod"/>
            </a:pPr>
            <a:r>
              <a:rPr lang="fr-CA" altLang="en-US" sz="2200" dirty="0">
                <a:solidFill>
                  <a:srgbClr val="000066"/>
                </a:solidFill>
                <a:latin typeface="Calibri"/>
              </a:rPr>
              <a:t>Connaissances générales et habiletés de communication</a:t>
            </a:r>
          </a:p>
        </p:txBody>
      </p:sp>
      <p:pic>
        <p:nvPicPr>
          <p:cNvPr id="4" name="Picture 3" descr="C:\Users\Caroline\AppData\Local\Microsoft\Windows\Temporary Internet Files\Content.Outlook\9F34G2PX\EDI French logo.jpg">
            <a:extLst>
              <a:ext uri="{FF2B5EF4-FFF2-40B4-BE49-F238E27FC236}">
                <a16:creationId xmlns:a16="http://schemas.microsoft.com/office/drawing/2014/main" id="{8F607F90-BB4D-D536-68AF-FDB03E8ECF9B}"/>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1344" y="10649"/>
            <a:ext cx="2232248" cy="1162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7774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4" name="Rectangle 3"/>
          <p:cNvSpPr/>
          <p:nvPr/>
        </p:nvSpPr>
        <p:spPr>
          <a:xfrm>
            <a:off x="2567608" y="4581128"/>
            <a:ext cx="2736304" cy="72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latin typeface="Calibri"/>
            </a:endParaRPr>
          </a:p>
        </p:txBody>
      </p:sp>
    </p:spTree>
    <p:extLst>
      <p:ext uri="{BB962C8B-B14F-4D97-AF65-F5344CB8AC3E}">
        <p14:creationId xmlns:p14="http://schemas.microsoft.com/office/powerpoint/2010/main" val="426367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Text Box 3"/>
          <p:cNvSpPr txBox="1">
            <a:spLocks noChangeArrowheads="1"/>
          </p:cNvSpPr>
          <p:nvPr/>
        </p:nvSpPr>
        <p:spPr bwMode="auto">
          <a:xfrm>
            <a:off x="1828800" y="2120901"/>
            <a:ext cx="1981200" cy="830997"/>
          </a:xfrm>
          <a:prstGeom prst="rect">
            <a:avLst/>
          </a:prstGeom>
          <a:solidFill>
            <a:schemeClr val="bg1"/>
          </a:solidFill>
          <a:ln w="28575">
            <a:solidFill>
              <a:srgbClr val="000080"/>
            </a:solidFill>
            <a:miter lim="800000"/>
            <a:headEnd/>
            <a:tailEnd/>
          </a:ln>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fr-CA" altLang="en-US" sz="2400" dirty="0">
                <a:solidFill>
                  <a:srgbClr val="000099"/>
                </a:solidFill>
                <a:latin typeface="Calibri" pitchFamily="34" charset="0"/>
                <a:ea typeface="ＭＳ Ｐゴシック" pitchFamily="6" charset="-128"/>
              </a:rPr>
              <a:t>Premières expériences</a:t>
            </a:r>
          </a:p>
        </p:txBody>
      </p:sp>
      <p:sp>
        <p:nvSpPr>
          <p:cNvPr id="20483" name="AutoShape 4"/>
          <p:cNvSpPr>
            <a:spLocks noChangeArrowheads="1"/>
          </p:cNvSpPr>
          <p:nvPr/>
        </p:nvSpPr>
        <p:spPr bwMode="auto">
          <a:xfrm>
            <a:off x="3886200" y="2286000"/>
            <a:ext cx="914400" cy="457200"/>
          </a:xfrm>
          <a:prstGeom prst="rightArrow">
            <a:avLst>
              <a:gd name="adj1" fmla="val 50000"/>
              <a:gd name="adj2" fmla="val 50000"/>
            </a:avLst>
          </a:prstGeom>
          <a:solidFill>
            <a:srgbClr val="002060"/>
          </a:solidFill>
          <a:ln w="9525">
            <a:solidFill>
              <a:srgbClr val="002060"/>
            </a:solidFill>
            <a:miter lim="800000"/>
            <a:headEnd/>
            <a:tailEnd/>
          </a:ln>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endParaRPr lang="en-CA" altLang="en-US">
              <a:solidFill>
                <a:srgbClr val="800000"/>
              </a:solidFill>
              <a:latin typeface="Calibri" pitchFamily="34" charset="0"/>
            </a:endParaRPr>
          </a:p>
        </p:txBody>
      </p:sp>
      <p:sp>
        <p:nvSpPr>
          <p:cNvPr id="20484" name="Text Box 5"/>
          <p:cNvSpPr txBox="1">
            <a:spLocks noChangeArrowheads="1"/>
          </p:cNvSpPr>
          <p:nvPr/>
        </p:nvSpPr>
        <p:spPr bwMode="auto">
          <a:xfrm>
            <a:off x="4876800" y="2133600"/>
            <a:ext cx="2590800" cy="838200"/>
          </a:xfrm>
          <a:prstGeom prst="rect">
            <a:avLst/>
          </a:prstGeom>
          <a:solidFill>
            <a:schemeClr val="bg1"/>
          </a:solidFill>
          <a:ln w="28575">
            <a:solidFill>
              <a:srgbClr val="000080"/>
            </a:solidFill>
            <a:miter lim="800000"/>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fr-CA" altLang="en-US" sz="2400" dirty="0">
                <a:solidFill>
                  <a:srgbClr val="000099"/>
                </a:solidFill>
                <a:latin typeface="Calibri" pitchFamily="34" charset="0"/>
                <a:ea typeface="ＭＳ Ｐゴシック" pitchFamily="6" charset="-128"/>
              </a:rPr>
              <a:t>Résultats du développement</a:t>
            </a:r>
          </a:p>
        </p:txBody>
      </p:sp>
      <p:sp>
        <p:nvSpPr>
          <p:cNvPr id="20485" name="AutoShape 6"/>
          <p:cNvSpPr>
            <a:spLocks noChangeArrowheads="1"/>
          </p:cNvSpPr>
          <p:nvPr/>
        </p:nvSpPr>
        <p:spPr bwMode="auto">
          <a:xfrm>
            <a:off x="7543800" y="2286000"/>
            <a:ext cx="914400" cy="457200"/>
          </a:xfrm>
          <a:prstGeom prst="rightArrow">
            <a:avLst>
              <a:gd name="adj1" fmla="val 50000"/>
              <a:gd name="adj2" fmla="val 50000"/>
            </a:avLst>
          </a:prstGeom>
          <a:solidFill>
            <a:srgbClr val="002060"/>
          </a:solidFill>
          <a:ln w="9525">
            <a:solidFill>
              <a:schemeClr val="tx1"/>
            </a:solidFill>
            <a:miter lim="800000"/>
            <a:headEnd/>
            <a:tailEnd/>
          </a:ln>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endParaRPr lang="en-GB" altLang="en-US">
              <a:solidFill>
                <a:srgbClr val="FFFFFF"/>
              </a:solidFill>
              <a:latin typeface="Calibri" pitchFamily="34" charset="0"/>
            </a:endParaRPr>
          </a:p>
        </p:txBody>
      </p:sp>
      <p:sp>
        <p:nvSpPr>
          <p:cNvPr id="20486" name="Text Box 7"/>
          <p:cNvSpPr txBox="1">
            <a:spLocks noChangeArrowheads="1"/>
          </p:cNvSpPr>
          <p:nvPr/>
        </p:nvSpPr>
        <p:spPr bwMode="auto">
          <a:xfrm>
            <a:off x="8534400" y="2120901"/>
            <a:ext cx="1905000" cy="830997"/>
          </a:xfrm>
          <a:prstGeom prst="rect">
            <a:avLst/>
          </a:prstGeom>
          <a:solidFill>
            <a:schemeClr val="bg1"/>
          </a:solidFill>
          <a:ln w="28575">
            <a:solidFill>
              <a:srgbClr val="000080"/>
            </a:solidFill>
            <a:miter lim="800000"/>
            <a:headEnd/>
            <a:tailEnd/>
          </a:ln>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fr-CA" altLang="en-US" sz="2400" dirty="0">
                <a:solidFill>
                  <a:srgbClr val="000099"/>
                </a:solidFill>
                <a:latin typeface="Calibri" pitchFamily="34" charset="0"/>
                <a:ea typeface="ＭＳ Ｐゴシック" pitchFamily="6" charset="-128"/>
              </a:rPr>
              <a:t>Succès scolaire</a:t>
            </a:r>
          </a:p>
        </p:txBody>
      </p:sp>
      <p:sp>
        <p:nvSpPr>
          <p:cNvPr id="93192" name="Line 8"/>
          <p:cNvSpPr>
            <a:spLocks noChangeShapeType="1"/>
          </p:cNvSpPr>
          <p:nvPr/>
        </p:nvSpPr>
        <p:spPr bwMode="auto">
          <a:xfrm>
            <a:off x="2743200" y="3048000"/>
            <a:ext cx="0" cy="2286000"/>
          </a:xfrm>
          <a:prstGeom prst="line">
            <a:avLst/>
          </a:prstGeom>
          <a:noFill/>
          <a:ln w="76200">
            <a:solidFill>
              <a:srgbClr val="002060"/>
            </a:solidFill>
            <a:round/>
            <a:headEnd type="arrow" w="med" len="med"/>
            <a:tailEnd/>
          </a:ln>
        </p:spPr>
        <p:txBody>
          <a:bodyPr/>
          <a:lstStyle/>
          <a:p>
            <a:pPr eaLnBrk="0" fontAlgn="base" hangingPunct="0">
              <a:spcBef>
                <a:spcPct val="0"/>
              </a:spcBef>
              <a:spcAft>
                <a:spcPct val="0"/>
              </a:spcAft>
              <a:defRPr/>
            </a:pPr>
            <a:endParaRPr lang="en-US" dirty="0">
              <a:solidFill>
                <a:srgbClr val="FFFFFF"/>
              </a:solidFill>
              <a:latin typeface="Calibri"/>
            </a:endParaRPr>
          </a:p>
        </p:txBody>
      </p:sp>
      <p:sp>
        <p:nvSpPr>
          <p:cNvPr id="20488" name="Text Box 9"/>
          <p:cNvSpPr txBox="1">
            <a:spLocks noChangeArrowheads="1"/>
          </p:cNvSpPr>
          <p:nvPr/>
        </p:nvSpPr>
        <p:spPr bwMode="auto">
          <a:xfrm>
            <a:off x="5410200" y="4876800"/>
            <a:ext cx="1447800" cy="1216496"/>
          </a:xfrm>
          <a:prstGeom prst="rect">
            <a:avLst/>
          </a:prstGeom>
          <a:solidFill>
            <a:schemeClr val="bg1"/>
          </a:solidFill>
          <a:ln w="28575">
            <a:solidFill>
              <a:srgbClr val="000080"/>
            </a:solidFill>
            <a:miter lim="800000"/>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fr-CA" altLang="en-US" sz="2400" b="1" dirty="0">
                <a:solidFill>
                  <a:srgbClr val="FF0000"/>
                </a:solidFill>
                <a:latin typeface="Calibri" pitchFamily="34" charset="0"/>
                <a:ea typeface="ＭＳ Ｐゴシック" pitchFamily="6" charset="-128"/>
              </a:rPr>
              <a:t>Résultats de l’IMDPE</a:t>
            </a:r>
          </a:p>
        </p:txBody>
      </p:sp>
      <p:sp>
        <p:nvSpPr>
          <p:cNvPr id="93194" name="Line 10"/>
          <p:cNvSpPr>
            <a:spLocks noChangeShapeType="1"/>
          </p:cNvSpPr>
          <p:nvPr/>
        </p:nvSpPr>
        <p:spPr bwMode="auto">
          <a:xfrm>
            <a:off x="6858000" y="5334000"/>
            <a:ext cx="2667000" cy="0"/>
          </a:xfrm>
          <a:prstGeom prst="line">
            <a:avLst/>
          </a:prstGeom>
          <a:noFill/>
          <a:ln w="76200">
            <a:solidFill>
              <a:srgbClr val="002060"/>
            </a:solidFill>
            <a:round/>
            <a:headEnd/>
            <a:tailEnd/>
          </a:ln>
        </p:spPr>
        <p:txBody>
          <a:bodyPr/>
          <a:lstStyle/>
          <a:p>
            <a:pPr eaLnBrk="0" fontAlgn="base" hangingPunct="0">
              <a:spcBef>
                <a:spcPct val="0"/>
              </a:spcBef>
              <a:spcAft>
                <a:spcPct val="0"/>
              </a:spcAft>
              <a:defRPr/>
            </a:pPr>
            <a:endParaRPr lang="en-US" dirty="0">
              <a:solidFill>
                <a:srgbClr val="FFFFFF"/>
              </a:solidFill>
              <a:latin typeface="Calibri"/>
            </a:endParaRPr>
          </a:p>
        </p:txBody>
      </p:sp>
      <p:sp>
        <p:nvSpPr>
          <p:cNvPr id="20490" name="Text Box 11"/>
          <p:cNvSpPr txBox="1">
            <a:spLocks noChangeArrowheads="1"/>
          </p:cNvSpPr>
          <p:nvPr/>
        </p:nvSpPr>
        <p:spPr bwMode="auto">
          <a:xfrm>
            <a:off x="7391400" y="4724401"/>
            <a:ext cx="1371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fr-CA" altLang="en-US" sz="2400" b="1" dirty="0">
                <a:solidFill>
                  <a:srgbClr val="000099"/>
                </a:solidFill>
                <a:latin typeface="Calibri" pitchFamily="34" charset="0"/>
                <a:ea typeface="ＭＳ Ｐゴシック" pitchFamily="6" charset="-128"/>
              </a:rPr>
              <a:t>Prédire</a:t>
            </a:r>
          </a:p>
        </p:txBody>
      </p:sp>
      <p:sp>
        <p:nvSpPr>
          <p:cNvPr id="93196" name="Line 12"/>
          <p:cNvSpPr>
            <a:spLocks noChangeShapeType="1"/>
          </p:cNvSpPr>
          <p:nvPr/>
        </p:nvSpPr>
        <p:spPr bwMode="auto">
          <a:xfrm>
            <a:off x="6172200" y="3048000"/>
            <a:ext cx="0" cy="1752600"/>
          </a:xfrm>
          <a:prstGeom prst="line">
            <a:avLst/>
          </a:prstGeom>
          <a:noFill/>
          <a:ln w="76200">
            <a:solidFill>
              <a:srgbClr val="002060"/>
            </a:solidFill>
            <a:round/>
            <a:headEnd type="arrow" w="med" len="med"/>
            <a:tailEnd type="arrow" w="med" len="med"/>
          </a:ln>
        </p:spPr>
        <p:txBody>
          <a:bodyPr/>
          <a:lstStyle/>
          <a:p>
            <a:pPr eaLnBrk="0" fontAlgn="base" hangingPunct="0">
              <a:spcBef>
                <a:spcPct val="0"/>
              </a:spcBef>
              <a:spcAft>
                <a:spcPct val="0"/>
              </a:spcAft>
              <a:defRPr/>
            </a:pPr>
            <a:endParaRPr lang="en-US" dirty="0">
              <a:solidFill>
                <a:srgbClr val="FFFFFF"/>
              </a:solidFill>
              <a:latin typeface="Calibri"/>
            </a:endParaRPr>
          </a:p>
        </p:txBody>
      </p:sp>
      <p:sp>
        <p:nvSpPr>
          <p:cNvPr id="93197" name="Line 13"/>
          <p:cNvSpPr>
            <a:spLocks noChangeShapeType="1"/>
          </p:cNvSpPr>
          <p:nvPr/>
        </p:nvSpPr>
        <p:spPr bwMode="auto">
          <a:xfrm>
            <a:off x="9525000" y="3048000"/>
            <a:ext cx="0" cy="2286000"/>
          </a:xfrm>
          <a:prstGeom prst="line">
            <a:avLst/>
          </a:prstGeom>
          <a:noFill/>
          <a:ln w="76200">
            <a:solidFill>
              <a:srgbClr val="002060"/>
            </a:solidFill>
            <a:round/>
            <a:headEnd type="arrow" w="med" len="med"/>
            <a:tailEnd/>
          </a:ln>
        </p:spPr>
        <p:txBody>
          <a:bodyPr/>
          <a:lstStyle/>
          <a:p>
            <a:pPr eaLnBrk="0" fontAlgn="base" hangingPunct="0">
              <a:spcBef>
                <a:spcPct val="0"/>
              </a:spcBef>
              <a:spcAft>
                <a:spcPct val="0"/>
              </a:spcAft>
              <a:defRPr/>
            </a:pPr>
            <a:endParaRPr lang="en-US" dirty="0">
              <a:solidFill>
                <a:srgbClr val="FFFFFF"/>
              </a:solidFill>
              <a:latin typeface="Calibri"/>
            </a:endParaRPr>
          </a:p>
        </p:txBody>
      </p:sp>
      <p:sp>
        <p:nvSpPr>
          <p:cNvPr id="93198" name="Line 14"/>
          <p:cNvSpPr>
            <a:spLocks noChangeShapeType="1"/>
          </p:cNvSpPr>
          <p:nvPr/>
        </p:nvSpPr>
        <p:spPr bwMode="auto">
          <a:xfrm>
            <a:off x="2743200" y="5334000"/>
            <a:ext cx="2667000" cy="0"/>
          </a:xfrm>
          <a:prstGeom prst="line">
            <a:avLst/>
          </a:prstGeom>
          <a:noFill/>
          <a:ln w="76200">
            <a:solidFill>
              <a:srgbClr val="002060"/>
            </a:solidFill>
            <a:round/>
            <a:headEnd/>
            <a:tailEnd/>
          </a:ln>
        </p:spPr>
        <p:txBody>
          <a:bodyPr/>
          <a:lstStyle/>
          <a:p>
            <a:pPr eaLnBrk="0" fontAlgn="base" hangingPunct="0">
              <a:spcBef>
                <a:spcPct val="0"/>
              </a:spcBef>
              <a:spcAft>
                <a:spcPct val="0"/>
              </a:spcAft>
              <a:defRPr/>
            </a:pPr>
            <a:endParaRPr lang="en-US" dirty="0">
              <a:solidFill>
                <a:srgbClr val="FFFFFF"/>
              </a:solidFill>
              <a:latin typeface="Calibri"/>
            </a:endParaRPr>
          </a:p>
        </p:txBody>
      </p:sp>
      <p:sp>
        <p:nvSpPr>
          <p:cNvPr id="20494" name="Text Box 15"/>
          <p:cNvSpPr txBox="1">
            <a:spLocks noChangeArrowheads="1"/>
          </p:cNvSpPr>
          <p:nvPr/>
        </p:nvSpPr>
        <p:spPr bwMode="auto">
          <a:xfrm>
            <a:off x="3429000" y="4724401"/>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CA" altLang="en-US" sz="2400" b="1" dirty="0">
                <a:solidFill>
                  <a:srgbClr val="000099"/>
                </a:solidFill>
                <a:latin typeface="Calibri" pitchFamily="34" charset="0"/>
                <a:ea typeface="ＭＳ Ｐゴシック" pitchFamily="6" charset="-128"/>
              </a:rPr>
              <a:t>Informer</a:t>
            </a:r>
            <a:endParaRPr lang="en-US" altLang="en-US" sz="2400" b="1" dirty="0">
              <a:solidFill>
                <a:srgbClr val="000099"/>
              </a:solidFill>
              <a:latin typeface="Calibri" pitchFamily="34" charset="0"/>
              <a:ea typeface="ＭＳ Ｐゴシック" pitchFamily="6" charset="-128"/>
            </a:endParaRPr>
          </a:p>
        </p:txBody>
      </p:sp>
      <p:sp>
        <p:nvSpPr>
          <p:cNvPr id="17" name="Title 1"/>
          <p:cNvSpPr txBox="1">
            <a:spLocks noGrp="1"/>
          </p:cNvSpPr>
          <p:nvPr>
            <p:ph type="title"/>
          </p:nvPr>
        </p:nvSpPr>
        <p:spPr>
          <a:prstGeom prst="rect">
            <a:avLst/>
          </a:prstGeom>
          <a:solidFill>
            <a:srgbClr val="1F497D">
              <a:lumMod val="75000"/>
            </a:srgbClr>
          </a:solidFill>
          <a:ln>
            <a:solidFill>
              <a:srgbClr val="1F497D">
                <a:lumMod val="75000"/>
              </a:srgbClr>
            </a:solidFill>
          </a:ln>
        </p:spPr>
        <p:txBody>
          <a:bodyPr vert="horz" lIns="91440" tIns="45720" rIns="91440" bIns="45720" rtlCol="0" anchor="ctr">
            <a:normAutofit/>
          </a:bodyPr>
          <a:lstStyle>
            <a:lvl1pPr algn="ctr" defTabSz="914400" rtl="0" eaLnBrk="1" latinLnBrk="0" hangingPunct="1">
              <a:spcBef>
                <a:spcPct val="0"/>
              </a:spcBef>
              <a:buNone/>
              <a:defRPr sz="4400" b="0" kern="1200" baseline="0">
                <a:solidFill>
                  <a:schemeClr val="bg1"/>
                </a:solidFill>
                <a:latin typeface="Times New Roman" pitchFamily="18" charset="0"/>
                <a:ea typeface="+mj-ea"/>
                <a:cs typeface="+mj-cs"/>
              </a:defRPr>
            </a:lvl1pPr>
          </a:lstStyle>
          <a:p>
            <a:pPr>
              <a:defRPr/>
            </a:pPr>
            <a:r>
              <a:rPr lang="fr-CA" dirty="0">
                <a:solidFill>
                  <a:sysClr val="window" lastClr="FFFFFF"/>
                </a:solidFill>
              </a:rPr>
              <a:t>Facteurs dont on peut influencer</a:t>
            </a:r>
          </a:p>
        </p:txBody>
      </p:sp>
    </p:spTree>
    <p:extLst>
      <p:ext uri="{BB962C8B-B14F-4D97-AF65-F5344CB8AC3E}">
        <p14:creationId xmlns:p14="http://schemas.microsoft.com/office/powerpoint/2010/main" val="2600012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DCC53F-28FD-938E-734C-67A161D0AF33}"/>
              </a:ext>
            </a:extLst>
          </p:cNvPr>
          <p:cNvPicPr>
            <a:picLocks noChangeAspect="1"/>
          </p:cNvPicPr>
          <p:nvPr/>
        </p:nvPicPr>
        <p:blipFill rotWithShape="1">
          <a:blip r:embed="rId3"/>
          <a:srcRect l="7476" r="15744"/>
          <a:stretch/>
        </p:blipFill>
        <p:spPr>
          <a:xfrm>
            <a:off x="1991544" y="1825079"/>
            <a:ext cx="7588680" cy="4387626"/>
          </a:xfrm>
          <a:prstGeom prst="rect">
            <a:avLst/>
          </a:prstGeom>
        </p:spPr>
      </p:pic>
      <p:sp>
        <p:nvSpPr>
          <p:cNvPr id="2" name="Title 1"/>
          <p:cNvSpPr>
            <a:spLocks noGrp="1"/>
          </p:cNvSpPr>
          <p:nvPr>
            <p:ph type="title"/>
          </p:nvPr>
        </p:nvSpPr>
        <p:spPr/>
        <p:txBody>
          <a:bodyPr/>
          <a:lstStyle/>
          <a:p>
            <a:r>
              <a:rPr lang="en-US" dirty="0" err="1"/>
              <a:t>Ressources</a:t>
            </a:r>
            <a:endParaRPr lang="en-US" dirty="0"/>
          </a:p>
        </p:txBody>
      </p:sp>
      <p:sp>
        <p:nvSpPr>
          <p:cNvPr id="3" name="Content Placeholder 2"/>
          <p:cNvSpPr>
            <a:spLocks noGrp="1"/>
          </p:cNvSpPr>
          <p:nvPr>
            <p:ph idx="1"/>
          </p:nvPr>
        </p:nvSpPr>
        <p:spPr>
          <a:xfrm>
            <a:off x="679554" y="1417638"/>
            <a:ext cx="10972800" cy="720080"/>
          </a:xfrm>
        </p:spPr>
        <p:txBody>
          <a:bodyPr/>
          <a:lstStyle/>
          <a:p>
            <a:pPr marL="0" indent="0" algn="ctr">
              <a:buNone/>
            </a:pPr>
            <a:r>
              <a:rPr lang="en-CA" sz="2400" b="1" dirty="0">
                <a:solidFill>
                  <a:srgbClr val="000066"/>
                </a:solidFill>
                <a:latin typeface="+mn-lt"/>
              </a:rPr>
              <a:t>site Web : edi.offordcentre.com</a:t>
            </a:r>
            <a:endParaRPr lang="en-US" b="1" dirty="0">
              <a:solidFill>
                <a:srgbClr val="000066"/>
              </a:solidFill>
              <a:latin typeface="+mn-lt"/>
            </a:endParaRPr>
          </a:p>
          <a:p>
            <a:pPr marL="0" indent="0">
              <a:buNone/>
            </a:pPr>
            <a:endParaRPr lang="en-US" dirty="0"/>
          </a:p>
          <a:p>
            <a:pPr marL="0" indent="0">
              <a:buNone/>
            </a:pPr>
            <a:endParaRPr lang="en-US" dirty="0"/>
          </a:p>
        </p:txBody>
      </p:sp>
    </p:spTree>
    <p:extLst>
      <p:ext uri="{BB962C8B-B14F-4D97-AF65-F5344CB8AC3E}">
        <p14:creationId xmlns:p14="http://schemas.microsoft.com/office/powerpoint/2010/main" val="42225296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duotone>
              <a:schemeClr val="bg2">
                <a:shade val="45000"/>
                <a:satMod val="135000"/>
              </a:schemeClr>
              <a:prstClr val="white"/>
            </a:duotone>
          </a:blip>
          <a:stretch>
            <a:fillRect/>
          </a:stretch>
        </p:blipFill>
        <p:spPr>
          <a:xfrm>
            <a:off x="403728" y="1622423"/>
            <a:ext cx="11384544" cy="5118946"/>
          </a:xfrm>
          <a:prstGeom prst="rect">
            <a:avLst/>
          </a:prstGeom>
        </p:spPr>
      </p:pic>
      <p:sp>
        <p:nvSpPr>
          <p:cNvPr id="2" name="Title 1"/>
          <p:cNvSpPr>
            <a:spLocks noGrp="1"/>
          </p:cNvSpPr>
          <p:nvPr>
            <p:ph type="title"/>
          </p:nvPr>
        </p:nvSpPr>
        <p:spPr>
          <a:xfrm>
            <a:off x="335360" y="274638"/>
            <a:ext cx="11521280" cy="1143000"/>
          </a:xfrm>
        </p:spPr>
        <p:txBody>
          <a:bodyPr/>
          <a:lstStyle/>
          <a:p>
            <a:r>
              <a:rPr lang="fr-CA" dirty="0">
                <a:latin typeface="+mj-lt"/>
                <a:cs typeface="Times New Roman" panose="02020603050405020304" pitchFamily="18" charset="0"/>
              </a:rPr>
              <a:t>Présentation d’aujourd’hui</a:t>
            </a:r>
            <a:endParaRPr lang="en-CA" dirty="0">
              <a:latin typeface="+mj-lt"/>
              <a:cs typeface="Times New Roman" panose="02020603050405020304" pitchFamily="18" charset="0"/>
            </a:endParaRPr>
          </a:p>
        </p:txBody>
      </p:sp>
      <p:sp>
        <p:nvSpPr>
          <p:cNvPr id="3" name="Content Placeholder 2"/>
          <p:cNvSpPr>
            <a:spLocks noGrp="1"/>
          </p:cNvSpPr>
          <p:nvPr>
            <p:ph idx="1"/>
          </p:nvPr>
        </p:nvSpPr>
        <p:spPr>
          <a:xfrm>
            <a:off x="1559496" y="1988840"/>
            <a:ext cx="10228775" cy="4381947"/>
          </a:xfrm>
        </p:spPr>
        <p:txBody>
          <a:bodyPr>
            <a:normAutofit/>
          </a:bodyPr>
          <a:lstStyle/>
          <a:p>
            <a:pPr>
              <a:lnSpc>
                <a:spcPct val="150000"/>
              </a:lnSpc>
            </a:pPr>
            <a:r>
              <a:rPr lang="fr-FR" sz="3600" b="1" dirty="0">
                <a:latin typeface="+mn-lt"/>
                <a:cs typeface="Times New Roman" panose="02020603050405020304" pitchFamily="18" charset="0"/>
              </a:rPr>
              <a:t>Importance d’examiner ces années</a:t>
            </a:r>
          </a:p>
          <a:p>
            <a:pPr>
              <a:lnSpc>
                <a:spcPct val="150000"/>
              </a:lnSpc>
            </a:pPr>
            <a:r>
              <a:rPr lang="fr-FR" sz="3600" b="1" dirty="0">
                <a:latin typeface="+mn-lt"/>
                <a:cs typeface="Times New Roman" panose="02020603050405020304" pitchFamily="18" charset="0"/>
              </a:rPr>
              <a:t>L’instrument de mesure du</a:t>
            </a:r>
            <a:br>
              <a:rPr lang="fr-FR" sz="3600" b="1" dirty="0">
                <a:latin typeface="+mn-lt"/>
                <a:cs typeface="Times New Roman" panose="02020603050405020304" pitchFamily="18" charset="0"/>
              </a:rPr>
            </a:br>
            <a:r>
              <a:rPr lang="fr-FR" sz="3600" b="1" dirty="0">
                <a:latin typeface="+mn-lt"/>
                <a:cs typeface="Times New Roman" panose="02020603050405020304" pitchFamily="18" charset="0"/>
              </a:rPr>
              <a:t>développement de la petite enfance (IMDPE)</a:t>
            </a:r>
          </a:p>
          <a:p>
            <a:pPr>
              <a:lnSpc>
                <a:spcPct val="150000"/>
              </a:lnSpc>
            </a:pPr>
            <a:r>
              <a:rPr lang="fr-FR" sz="3600" b="1" dirty="0">
                <a:latin typeface="+mn-lt"/>
                <a:cs typeface="Times New Roman" panose="02020603050405020304" pitchFamily="18" charset="0"/>
              </a:rPr>
              <a:t>Le remplissage de l’IMDPE en ligne</a:t>
            </a:r>
          </a:p>
        </p:txBody>
      </p:sp>
    </p:spTree>
    <p:extLst>
      <p:ext uri="{BB962C8B-B14F-4D97-AF65-F5344CB8AC3E}">
        <p14:creationId xmlns:p14="http://schemas.microsoft.com/office/powerpoint/2010/main" val="3816300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Caroline\Downloads\FreeGreatPicture.com-25502-happy-childhood.jpg"/>
          <p:cNvPicPr>
            <a:picLocks noChangeAspect="1" noChangeArrowheads="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487488" y="143661"/>
            <a:ext cx="10287000" cy="67143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35360" y="143661"/>
            <a:ext cx="11439128" cy="1143000"/>
          </a:xfrm>
        </p:spPr>
        <p:txBody>
          <a:bodyPr>
            <a:normAutofit/>
          </a:bodyPr>
          <a:lstStyle/>
          <a:p>
            <a:r>
              <a:rPr lang="fr-FR" dirty="0">
                <a:latin typeface="+mj-lt"/>
              </a:rPr>
              <a:t>Mise en œuvre de l’IMDPE</a:t>
            </a:r>
            <a:endParaRPr lang="en-CA" dirty="0">
              <a:latin typeface="+mj-lt"/>
            </a:endParaRPr>
          </a:p>
        </p:txBody>
      </p:sp>
      <p:sp>
        <p:nvSpPr>
          <p:cNvPr id="3" name="Content Placeholder 2"/>
          <p:cNvSpPr>
            <a:spLocks noGrp="1"/>
          </p:cNvSpPr>
          <p:nvPr>
            <p:ph idx="1"/>
          </p:nvPr>
        </p:nvSpPr>
        <p:spPr>
          <a:xfrm>
            <a:off x="1981200" y="1600201"/>
            <a:ext cx="4260534" cy="4525963"/>
          </a:xfrm>
        </p:spPr>
        <p:txBody>
          <a:bodyPr>
            <a:normAutofit/>
          </a:bodyPr>
          <a:lstStyle/>
          <a:p>
            <a:r>
              <a:rPr lang="en-CA" b="1" dirty="0">
                <a:latin typeface="+mn-lt"/>
              </a:rPr>
              <a:t>Information sur le </a:t>
            </a:r>
            <a:r>
              <a:rPr lang="en-CA" b="1" dirty="0" err="1">
                <a:latin typeface="+mn-lt"/>
              </a:rPr>
              <a:t>processus</a:t>
            </a:r>
            <a:r>
              <a:rPr lang="en-CA" b="1" dirty="0">
                <a:latin typeface="+mn-lt"/>
              </a:rPr>
              <a:t> de </a:t>
            </a:r>
            <a:r>
              <a:rPr lang="en-CA" b="1" dirty="0" err="1">
                <a:latin typeface="+mn-lt"/>
              </a:rPr>
              <a:t>remplissage</a:t>
            </a:r>
            <a:r>
              <a:rPr lang="en-CA" b="1" dirty="0">
                <a:latin typeface="+mn-lt"/>
              </a:rPr>
              <a:t> de </a:t>
            </a:r>
            <a:r>
              <a:rPr lang="en-CA" b="1" dirty="0" err="1">
                <a:latin typeface="+mn-lt"/>
              </a:rPr>
              <a:t>l’e</a:t>
            </a:r>
            <a:r>
              <a:rPr lang="en-CA" b="1" dirty="0">
                <a:latin typeface="+mn-lt"/>
              </a:rPr>
              <a:t>-</a:t>
            </a:r>
          </a:p>
          <a:p>
            <a:endParaRPr lang="en-CA" dirty="0">
              <a:latin typeface="+mn-lt"/>
            </a:endParaRPr>
          </a:p>
          <a:p>
            <a:r>
              <a:rPr lang="en-CA" b="1" dirty="0">
                <a:latin typeface="+mn-lt"/>
              </a:rPr>
              <a:t>Comment </a:t>
            </a:r>
            <a:r>
              <a:rPr lang="en-CA" b="1" dirty="0" err="1">
                <a:latin typeface="+mn-lt"/>
              </a:rPr>
              <a:t>remplir</a:t>
            </a:r>
            <a:r>
              <a:rPr lang="en-CA" b="1" dirty="0">
                <a:latin typeface="+mn-lt"/>
              </a:rPr>
              <a:t> les questionnaires de </a:t>
            </a:r>
            <a:r>
              <a:rPr lang="en-CA" b="1" dirty="0" err="1">
                <a:latin typeface="+mn-lt"/>
              </a:rPr>
              <a:t>l’IMDPE</a:t>
            </a:r>
            <a:r>
              <a:rPr lang="en-CA" b="1" dirty="0">
                <a:latin typeface="+mn-lt"/>
              </a:rPr>
              <a:t> </a:t>
            </a:r>
            <a:r>
              <a:rPr lang="en-CA" b="1" dirty="0" err="1">
                <a:latin typeface="+mn-lt"/>
              </a:rPr>
              <a:t>en</a:t>
            </a:r>
            <a:r>
              <a:rPr lang="en-CA" b="1" dirty="0">
                <a:latin typeface="+mn-lt"/>
              </a:rPr>
              <a:t> </a:t>
            </a:r>
            <a:r>
              <a:rPr lang="en-CA" b="1" dirty="0" err="1">
                <a:latin typeface="+mn-lt"/>
              </a:rPr>
              <a:t>ligne</a:t>
            </a:r>
            <a:endParaRPr lang="en-CA" b="1" dirty="0">
              <a:latin typeface="+mn-lt"/>
            </a:endParaRPr>
          </a:p>
        </p:txBody>
      </p:sp>
      <p:pic>
        <p:nvPicPr>
          <p:cNvPr id="7" name="Picture 2" descr="https://usedi.ucla.edu/images/EDI%20Logo.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79592" y="2636912"/>
            <a:ext cx="662142" cy="419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92120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a:latin typeface="+mj-lt"/>
              </a:rPr>
              <a:t>Préparatifs</a:t>
            </a:r>
          </a:p>
        </p:txBody>
      </p:sp>
      <p:sp>
        <p:nvSpPr>
          <p:cNvPr id="3" name="Content Placeholder 2"/>
          <p:cNvSpPr>
            <a:spLocks noGrp="1"/>
          </p:cNvSpPr>
          <p:nvPr>
            <p:ph idx="1"/>
          </p:nvPr>
        </p:nvSpPr>
        <p:spPr/>
        <p:txBody>
          <a:bodyPr/>
          <a:lstStyle/>
          <a:p>
            <a:pPr marL="0" indent="0">
              <a:buNone/>
            </a:pPr>
            <a:r>
              <a:rPr lang="fr-CA" dirty="0">
                <a:latin typeface="+mj-lt"/>
              </a:rPr>
              <a:t>Vous recevrez un paquet contenant l’information suivante reliant à l’       :</a:t>
            </a:r>
          </a:p>
          <a:p>
            <a:pPr marL="0" indent="0">
              <a:buNone/>
            </a:pPr>
            <a:endParaRPr lang="fr-CA" sz="1400" dirty="0">
              <a:latin typeface="+mj-lt"/>
            </a:endParaRPr>
          </a:p>
          <a:p>
            <a:pPr marL="971550" lvl="1" indent="-514350">
              <a:buFont typeface="+mj-lt"/>
              <a:buAutoNum type="arabicPeriod"/>
            </a:pPr>
            <a:r>
              <a:rPr lang="fr-CA" dirty="0">
                <a:latin typeface="+mj-lt"/>
              </a:rPr>
              <a:t>Guide de l’IMDPE		</a:t>
            </a:r>
            <a:r>
              <a:rPr lang="fr-CA" i="1" dirty="0">
                <a:latin typeface="+mj-lt"/>
              </a:rPr>
              <a:t>Un par enseignant(e)</a:t>
            </a:r>
            <a:br>
              <a:rPr lang="fr-CA" i="1" dirty="0">
                <a:latin typeface="+mj-lt"/>
              </a:rPr>
            </a:br>
            <a:endParaRPr lang="fr-CA" sz="1200" dirty="0">
              <a:latin typeface="+mj-lt"/>
            </a:endParaRPr>
          </a:p>
          <a:p>
            <a:pPr marL="971550" lvl="1" indent="-514350">
              <a:buFont typeface="+mj-lt"/>
              <a:buAutoNum type="arabicPeriod"/>
            </a:pPr>
            <a:r>
              <a:rPr lang="fr-CA" dirty="0">
                <a:latin typeface="+mj-lt"/>
              </a:rPr>
              <a:t>Manuel d’instructions	</a:t>
            </a:r>
            <a:r>
              <a:rPr lang="fr-CA" i="1" dirty="0">
                <a:latin typeface="+mj-lt"/>
              </a:rPr>
              <a:t>Un par enseignant(e)</a:t>
            </a:r>
            <a:br>
              <a:rPr lang="fr-CA" i="1" dirty="0">
                <a:latin typeface="+mj-lt"/>
              </a:rPr>
            </a:br>
            <a:endParaRPr lang="fr-CA" sz="1200" dirty="0">
              <a:latin typeface="+mj-lt"/>
            </a:endParaRPr>
          </a:p>
          <a:p>
            <a:pPr marL="971550" lvl="1" indent="-514350">
              <a:buFont typeface="+mj-lt"/>
              <a:buAutoNum type="arabicPeriod"/>
            </a:pPr>
            <a:r>
              <a:rPr lang="fr-CA" dirty="0">
                <a:latin typeface="+mj-lt"/>
              </a:rPr>
              <a:t>Liste de classe de l’OCCS	</a:t>
            </a:r>
            <a:r>
              <a:rPr lang="fr-CA" i="1" dirty="0">
                <a:latin typeface="+mj-lt"/>
              </a:rPr>
              <a:t>Une par classe</a:t>
            </a:r>
            <a:br>
              <a:rPr lang="fr-CA" i="1" dirty="0">
                <a:latin typeface="+mj-lt"/>
              </a:rPr>
            </a:br>
            <a:endParaRPr lang="fr-CA" sz="1200" i="1" dirty="0">
              <a:latin typeface="+mj-lt"/>
            </a:endParaRPr>
          </a:p>
          <a:p>
            <a:pPr marL="971550" lvl="1" indent="-514350">
              <a:buFont typeface="+mj-lt"/>
              <a:buAutoNum type="arabicPeriod"/>
            </a:pPr>
            <a:r>
              <a:rPr lang="fr-CA" dirty="0">
                <a:latin typeface="+mj-lt"/>
              </a:rPr>
              <a:t>Liste de classe locale	</a:t>
            </a:r>
            <a:r>
              <a:rPr lang="fr-CA" i="1" dirty="0">
                <a:latin typeface="+mj-lt"/>
              </a:rPr>
              <a:t>Une par classe</a:t>
            </a:r>
            <a:endParaRPr lang="fr-CA" sz="2600" dirty="0">
              <a:latin typeface="+mj-lt"/>
            </a:endParaRPr>
          </a:p>
        </p:txBody>
      </p:sp>
      <p:pic>
        <p:nvPicPr>
          <p:cNvPr id="7" name="Picture 6" descr="https://usedi.ucla.edu/images/EDI%20Logo.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99456" y="2132856"/>
            <a:ext cx="648072" cy="410972"/>
          </a:xfrm>
          <a:prstGeom prst="rect">
            <a:avLst/>
          </a:prstGeom>
          <a:noFill/>
          <a:extLst>
            <a:ext uri="{909E8E84-426E-40DD-AFC4-6F175D3DCCD1}">
              <a14:hiddenFill xmlns:a14="http://schemas.microsoft.com/office/drawing/2010/main">
                <a:solidFill>
                  <a:srgbClr val="FFFFFF"/>
                </a:solidFill>
              </a14:hiddenFill>
            </a:ext>
          </a:extLst>
        </p:spPr>
      </p:pic>
      <p:pic>
        <p:nvPicPr>
          <p:cNvPr id="25602" name="Picture 2" descr="C:\Users\Caroline\AppData\Local\Microsoft\Windows\Temporary Internet Files\Content.Outlook\9F34G2PX\EDI french banner (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63552" y="6174184"/>
            <a:ext cx="7937500" cy="711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93909791"/>
      </p:ext>
    </p:extLst>
  </p:cSld>
  <p:clrMapOvr>
    <a:masterClrMapping/>
  </p:clrMapOvr>
  <mc:AlternateContent xmlns:mc="http://schemas.openxmlformats.org/markup-compatibility/2006" xmlns:p14="http://schemas.microsoft.com/office/powerpoint/2010/main">
    <mc:Choice Requires="p14">
      <p:transition spd="med" p14:dur="700" advTm="78488">
        <p:fade/>
      </p:transition>
    </mc:Choice>
    <mc:Fallback xmlns="">
      <p:transition spd="med" advTm="78488">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Caroline\Children pictures\FreeGreatPicture.com-30962-children-and-cardboar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1" y="805308"/>
            <a:ext cx="5571771" cy="62961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Autofit/>
          </a:bodyPr>
          <a:lstStyle/>
          <a:p>
            <a:r>
              <a:rPr lang="fr-CA" dirty="0">
                <a:latin typeface="+mj-lt"/>
              </a:rPr>
              <a:t>Guide &amp; manuel d’instructions</a:t>
            </a:r>
          </a:p>
        </p:txBody>
      </p:sp>
      <p:sp>
        <p:nvSpPr>
          <p:cNvPr id="3" name="Content Placeholder 2"/>
          <p:cNvSpPr>
            <a:spLocks noGrp="1"/>
          </p:cNvSpPr>
          <p:nvPr>
            <p:ph idx="1"/>
          </p:nvPr>
        </p:nvSpPr>
        <p:spPr>
          <a:xfrm>
            <a:off x="4007768" y="1600200"/>
            <a:ext cx="6336704" cy="5213176"/>
          </a:xfrm>
          <a:solidFill>
            <a:schemeClr val="bg1"/>
          </a:solidFill>
        </p:spPr>
        <p:txBody>
          <a:bodyPr>
            <a:normAutofit/>
          </a:bodyPr>
          <a:lstStyle/>
          <a:p>
            <a:endParaRPr lang="en-CA" sz="2600" dirty="0">
              <a:latin typeface="+mj-lt"/>
            </a:endParaRPr>
          </a:p>
          <a:p>
            <a:endParaRPr lang="en-CA" sz="1200" dirty="0">
              <a:latin typeface="+mj-lt"/>
            </a:endParaRPr>
          </a:p>
          <a:p>
            <a:r>
              <a:rPr lang="fr-CA" sz="2600" dirty="0">
                <a:latin typeface="+mj-lt"/>
              </a:rPr>
              <a:t>Le guide et le manuel sont des outils qui ont pour but de faciliter le remplissage des questionnaires de l’</a:t>
            </a:r>
          </a:p>
          <a:p>
            <a:endParaRPr lang="fr-CA" sz="1200" dirty="0">
              <a:latin typeface="+mj-lt"/>
            </a:endParaRPr>
          </a:p>
          <a:p>
            <a:r>
              <a:rPr lang="fr-CA" sz="2600" dirty="0">
                <a:latin typeface="+mj-lt"/>
              </a:rPr>
              <a:t>Le manuel offre de l’information pour guider le remplissage des questionnaires de l’          en ligne </a:t>
            </a:r>
          </a:p>
          <a:p>
            <a:endParaRPr lang="fr-CA" sz="1200" dirty="0">
              <a:latin typeface="+mj-lt"/>
            </a:endParaRPr>
          </a:p>
          <a:p>
            <a:r>
              <a:rPr lang="fr-CA" sz="2600" dirty="0">
                <a:latin typeface="+mj-lt"/>
              </a:rPr>
              <a:t>Le Guide offre des informations plus détaillées sur chaque question faisant partie du questionnaire </a:t>
            </a:r>
            <a:endParaRPr lang="fr-CA" sz="1200" dirty="0">
              <a:latin typeface="+mj-lt"/>
            </a:endParaRPr>
          </a:p>
        </p:txBody>
      </p:sp>
      <p:pic>
        <p:nvPicPr>
          <p:cNvPr id="8" name="Picture 6" descr="https://usedi.ucla.edu/images/EDI%20Logo.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04112" y="3068960"/>
            <a:ext cx="720080" cy="45663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ttps://usedi.ucla.edu/images/EDI%20Logo.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15880" y="4581128"/>
            <a:ext cx="720080" cy="45663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10291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j-lt"/>
              </a:rPr>
              <a:t>Avant de commencer</a:t>
            </a:r>
          </a:p>
        </p:txBody>
      </p:sp>
      <p:sp>
        <p:nvSpPr>
          <p:cNvPr id="3" name="Content Placeholder 2"/>
          <p:cNvSpPr>
            <a:spLocks noGrp="1"/>
          </p:cNvSpPr>
          <p:nvPr>
            <p:ph idx="1"/>
          </p:nvPr>
        </p:nvSpPr>
        <p:spPr>
          <a:xfrm>
            <a:off x="1991544" y="1556792"/>
            <a:ext cx="8280920" cy="5184576"/>
          </a:xfrm>
        </p:spPr>
        <p:txBody>
          <a:bodyPr>
            <a:noAutofit/>
          </a:bodyPr>
          <a:lstStyle/>
          <a:p>
            <a:pPr marL="514350" indent="-514350">
              <a:buFont typeface="+mj-lt"/>
              <a:buAutoNum type="arabicPeriod"/>
            </a:pPr>
            <a:r>
              <a:rPr lang="fr-CA" sz="2400" dirty="0">
                <a:latin typeface="+mj-lt"/>
              </a:rPr>
              <a:t>Recevez votre formation sur l’</a:t>
            </a:r>
          </a:p>
          <a:p>
            <a:pPr marL="514350" indent="-514350">
              <a:buFont typeface="+mj-lt"/>
              <a:buAutoNum type="arabicPeriod"/>
            </a:pPr>
            <a:endParaRPr lang="fr-CA" sz="500" dirty="0">
              <a:latin typeface="+mj-lt"/>
            </a:endParaRPr>
          </a:p>
          <a:p>
            <a:pPr marL="514350" indent="-514350">
              <a:buFont typeface="+mj-lt"/>
              <a:buAutoNum type="arabicPeriod"/>
            </a:pPr>
            <a:r>
              <a:rPr lang="fr-CA" sz="2400" dirty="0">
                <a:latin typeface="+mj-lt"/>
              </a:rPr>
              <a:t>Recevez votre nom d’utilisateur &amp; votre mot de passe</a:t>
            </a:r>
          </a:p>
          <a:p>
            <a:pPr marL="514350" indent="-514350">
              <a:buFont typeface="+mj-lt"/>
              <a:buAutoNum type="arabicPeriod"/>
            </a:pPr>
            <a:endParaRPr lang="fr-CA" sz="500" dirty="0">
              <a:latin typeface="+mj-lt"/>
            </a:endParaRPr>
          </a:p>
          <a:p>
            <a:pPr marL="514350" indent="-514350">
              <a:buFont typeface="+mj-lt"/>
              <a:buAutoNum type="arabicPeriod"/>
            </a:pPr>
            <a:r>
              <a:rPr lang="fr-CA" sz="2400" dirty="0">
                <a:latin typeface="+mj-lt"/>
              </a:rPr>
              <a:t>Familiarisez-vous avec les questions de l’</a:t>
            </a:r>
          </a:p>
          <a:p>
            <a:pPr marL="514350" indent="-514350">
              <a:buFont typeface="+mj-lt"/>
              <a:buAutoNum type="arabicPeriod"/>
            </a:pPr>
            <a:endParaRPr lang="fr-CA" sz="500" dirty="0">
              <a:latin typeface="+mj-lt"/>
            </a:endParaRPr>
          </a:p>
          <a:p>
            <a:pPr marL="514350" indent="-514350">
              <a:buFont typeface="+mj-lt"/>
              <a:buAutoNum type="arabicPeriod"/>
            </a:pPr>
            <a:r>
              <a:rPr lang="fr-CA" sz="2400" dirty="0">
                <a:latin typeface="+mj-lt"/>
              </a:rPr>
              <a:t>Ayez vos 2 listes de classe en main</a:t>
            </a:r>
          </a:p>
          <a:p>
            <a:pPr marL="514350" indent="-514350">
              <a:buFont typeface="+mj-lt"/>
              <a:buAutoNum type="arabicPeriod"/>
            </a:pPr>
            <a:endParaRPr lang="fr-CA" sz="500" dirty="0">
              <a:latin typeface="+mj-lt"/>
            </a:endParaRPr>
          </a:p>
          <a:p>
            <a:pPr marL="514350" indent="-514350">
              <a:buFont typeface="+mj-lt"/>
              <a:buAutoNum type="arabicPeriod"/>
            </a:pPr>
            <a:r>
              <a:rPr lang="fr-CA" sz="2400" dirty="0">
                <a:latin typeface="+mj-lt"/>
              </a:rPr>
              <a:t>Assurez-vous que les enfants dans</a:t>
            </a:r>
            <a:br>
              <a:rPr lang="fr-CA" sz="2400" dirty="0">
                <a:latin typeface="+mj-lt"/>
              </a:rPr>
            </a:br>
            <a:r>
              <a:rPr lang="fr-CA" sz="2400" dirty="0">
                <a:latin typeface="+mj-lt"/>
              </a:rPr>
              <a:t>votre classe aient une ID locale et se retrouvent sur votre liste</a:t>
            </a:r>
          </a:p>
          <a:p>
            <a:pPr marL="514350" indent="-514350">
              <a:buFont typeface="+mj-lt"/>
              <a:buAutoNum type="arabicPeriod"/>
            </a:pPr>
            <a:endParaRPr lang="fr-CA" sz="500" dirty="0">
              <a:latin typeface="+mj-lt"/>
            </a:endParaRPr>
          </a:p>
          <a:p>
            <a:pPr marL="514350" indent="-514350">
              <a:buFont typeface="+mj-lt"/>
              <a:buAutoNum type="arabicPeriod"/>
            </a:pPr>
            <a:r>
              <a:rPr lang="fr-CA" sz="2400" dirty="0">
                <a:latin typeface="+mj-lt"/>
              </a:rPr>
              <a:t>Révisez les matériaux de soutien (p. ex. bulletin</a:t>
            </a:r>
            <a:br>
              <a:rPr lang="fr-CA" sz="2400" dirty="0">
                <a:latin typeface="+mj-lt"/>
              </a:rPr>
            </a:br>
            <a:r>
              <a:rPr lang="fr-CA" sz="2400" dirty="0">
                <a:latin typeface="+mj-lt"/>
              </a:rPr>
              <a:t>scolaire, formulaire d’enregistrement, Guide)</a:t>
            </a:r>
          </a:p>
          <a:p>
            <a:pPr marL="514350" indent="-514350">
              <a:buFont typeface="+mj-lt"/>
              <a:buAutoNum type="arabicPeriod"/>
            </a:pPr>
            <a:endParaRPr lang="fr-CA" sz="500" dirty="0">
              <a:latin typeface="+mj-lt"/>
            </a:endParaRPr>
          </a:p>
          <a:p>
            <a:pPr marL="514350" indent="-514350">
              <a:buFont typeface="+mj-lt"/>
              <a:buAutoNum type="arabicPeriod"/>
            </a:pPr>
            <a:r>
              <a:rPr lang="fr-CA" sz="2400" dirty="0">
                <a:latin typeface="+mj-lt"/>
              </a:rPr>
              <a:t>S’il y a lieu, prenez note des élèves dont</a:t>
            </a:r>
            <a:br>
              <a:rPr lang="fr-CA" sz="2400" dirty="0">
                <a:latin typeface="+mj-lt"/>
              </a:rPr>
            </a:br>
            <a:r>
              <a:rPr lang="fr-CA" sz="2400" dirty="0">
                <a:latin typeface="+mj-lt"/>
              </a:rPr>
              <a:t>les parents/tuteurs ont refusé de participer</a:t>
            </a:r>
          </a:p>
          <a:p>
            <a:pPr marL="514350" indent="-514350">
              <a:buFont typeface="+mj-lt"/>
              <a:buAutoNum type="arabicPeriod"/>
            </a:pPr>
            <a:endParaRPr lang="fr-CA" sz="500" dirty="0">
              <a:latin typeface="+mj-lt"/>
            </a:endParaRPr>
          </a:p>
        </p:txBody>
      </p:sp>
      <p:pic>
        <p:nvPicPr>
          <p:cNvPr id="6" name="Picture 6" descr="https://usedi.ucla.edu/images/EDI%20Logo.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18162" y="2636912"/>
            <a:ext cx="610086" cy="3868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s://usedi.ucla.edu/images/EDI%20Logo.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50010" y="1556792"/>
            <a:ext cx="610086" cy="3868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CD54C341-695C-3AE0-EBEA-C12A7C362F61}"/>
              </a:ext>
            </a:extLst>
          </p:cNvPr>
          <p:cNvPicPr>
            <a:picLocks noChangeAspect="1" noChangeArrowheads="1"/>
          </p:cNvPicPr>
          <p:nvPr/>
        </p:nvPicPr>
        <p:blipFill>
          <a:blip r:embed="rId5" cstate="print">
            <a:clrChange>
              <a:clrFrom>
                <a:srgbClr val="FAFAFA"/>
              </a:clrFrom>
              <a:clrTo>
                <a:srgbClr val="FAFAFA">
                  <a:alpha val="0"/>
                </a:srgbClr>
              </a:clrTo>
            </a:clrChange>
            <a:extLst>
              <a:ext uri="{28A0092B-C50C-407E-A947-70E740481C1C}">
                <a14:useLocalDpi xmlns:a14="http://schemas.microsoft.com/office/drawing/2010/main" val="0"/>
              </a:ext>
            </a:extLst>
          </a:blip>
          <a:srcRect/>
          <a:stretch>
            <a:fillRect/>
          </a:stretch>
        </p:blipFill>
        <p:spPr bwMode="auto">
          <a:xfrm>
            <a:off x="9264352" y="3738094"/>
            <a:ext cx="2799564" cy="3035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68118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500"/>
                                        <p:tgtEl>
                                          <p:spTgt spid="3">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fade">
                                      <p:cBhvr>
                                        <p:cTn id="25" dur="500"/>
                                        <p:tgtEl>
                                          <p:spTgt spid="3">
                                            <p:txEl>
                                              <p:pRg st="8" end="8"/>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10" end="10"/>
                                            </p:txEl>
                                          </p:spTgt>
                                        </p:tgtEl>
                                        <p:attrNameLst>
                                          <p:attrName>style.visibility</p:attrName>
                                        </p:attrNameLst>
                                      </p:cBhvr>
                                      <p:to>
                                        <p:strVal val="visible"/>
                                      </p:to>
                                    </p:set>
                                    <p:animEffect transition="in" filter="fade">
                                      <p:cBhvr>
                                        <p:cTn id="30" dur="500"/>
                                        <p:tgtEl>
                                          <p:spTgt spid="3">
                                            <p:txEl>
                                              <p:pRg st="10" end="1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animEffect transition="in" filter="fade">
                                      <p:cBhvr>
                                        <p:cTn id="35"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a:latin typeface="+mj-lt"/>
              </a:rPr>
              <a:t>Conseil </a:t>
            </a:r>
            <a:r>
              <a:rPr lang="en-CA" dirty="0">
                <a:latin typeface="+mj-lt"/>
              </a:rPr>
              <a:t>n</a:t>
            </a:r>
            <a:r>
              <a:rPr lang="en-CA" baseline="30000" dirty="0">
                <a:latin typeface="+mj-lt"/>
              </a:rPr>
              <a:t>o </a:t>
            </a:r>
            <a:r>
              <a:rPr lang="fr-CA" dirty="0">
                <a:latin typeface="+mj-lt"/>
              </a:rPr>
              <a:t>1</a:t>
            </a:r>
          </a:p>
        </p:txBody>
      </p:sp>
      <p:sp>
        <p:nvSpPr>
          <p:cNvPr id="3" name="Content Placeholder 2"/>
          <p:cNvSpPr>
            <a:spLocks noGrp="1"/>
          </p:cNvSpPr>
          <p:nvPr>
            <p:ph idx="1"/>
          </p:nvPr>
        </p:nvSpPr>
        <p:spPr>
          <a:xfrm>
            <a:off x="1981200" y="1567334"/>
            <a:ext cx="8229600" cy="4525963"/>
          </a:xfrm>
          <a:ln w="22225">
            <a:solidFill>
              <a:schemeClr val="tx2">
                <a:lumMod val="75000"/>
              </a:schemeClr>
            </a:solidFill>
          </a:ln>
        </p:spPr>
        <p:txBody>
          <a:bodyPr>
            <a:normAutofit/>
          </a:bodyPr>
          <a:lstStyle/>
          <a:p>
            <a:pPr marL="0" indent="0" algn="ctr">
              <a:buNone/>
            </a:pPr>
            <a:endParaRPr lang="en-CA" sz="4400" dirty="0">
              <a:latin typeface="+mj-lt"/>
            </a:endParaRPr>
          </a:p>
          <a:p>
            <a:pPr marL="0" indent="0" algn="ctr">
              <a:buNone/>
            </a:pPr>
            <a:r>
              <a:rPr lang="fr-CA" sz="2800" dirty="0">
                <a:latin typeface="+mj-lt"/>
              </a:rPr>
              <a:t>Lisez le Guide de l’         au complet au moins </a:t>
            </a:r>
            <a:r>
              <a:rPr lang="fr-CA" sz="2800" b="1" i="1" dirty="0">
                <a:latin typeface="+mj-lt"/>
              </a:rPr>
              <a:t>une fois </a:t>
            </a:r>
            <a:r>
              <a:rPr lang="fr-CA" sz="2800" dirty="0">
                <a:latin typeface="+mj-lt"/>
              </a:rPr>
              <a:t>avant de remplir les questionnaires</a:t>
            </a:r>
          </a:p>
          <a:p>
            <a:pPr marL="0" indent="0" algn="ctr">
              <a:buNone/>
            </a:pPr>
            <a:endParaRPr lang="fr-CA" sz="1200" dirty="0">
              <a:latin typeface="+mj-lt"/>
            </a:endParaRPr>
          </a:p>
          <a:p>
            <a:pPr marL="0" indent="0" algn="ctr">
              <a:buNone/>
            </a:pPr>
            <a:r>
              <a:rPr lang="fr-CA" sz="2800" dirty="0">
                <a:latin typeface="+mj-lt"/>
              </a:rPr>
              <a:t>Après avoir lu le Guide, veuillez le consulter au besoin</a:t>
            </a:r>
          </a:p>
          <a:p>
            <a:pPr marL="0" indent="0" algn="ctr">
              <a:buNone/>
            </a:pPr>
            <a:endParaRPr lang="fr-CA" sz="1200" dirty="0">
              <a:latin typeface="+mj-lt"/>
            </a:endParaRPr>
          </a:p>
          <a:p>
            <a:pPr marL="0" indent="0" algn="ctr">
              <a:buNone/>
            </a:pPr>
            <a:r>
              <a:rPr lang="fr-CA" sz="2800" dirty="0">
                <a:latin typeface="+mj-lt"/>
              </a:rPr>
              <a:t>Ayez le manuel d’instructions de l’e-         avec vous lorsque vous compléterez les questionnaires</a:t>
            </a:r>
          </a:p>
        </p:txBody>
      </p:sp>
      <p:pic>
        <p:nvPicPr>
          <p:cNvPr id="6" name="Picture 2" descr="https://usedi.ucla.edu/images/EDI%20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46942" y="4221088"/>
            <a:ext cx="681306" cy="432048"/>
          </a:xfrm>
          <a:prstGeom prst="rect">
            <a:avLst/>
          </a:prstGeom>
          <a:noFill/>
          <a:extLst>
            <a:ext uri="{909E8E84-426E-40DD-AFC4-6F175D3DCCD1}">
              <a14:hiddenFill xmlns:a14="http://schemas.microsoft.com/office/drawing/2010/main">
                <a:solidFill>
                  <a:srgbClr val="FFFFFF"/>
                </a:solidFill>
              </a14:hiddenFill>
            </a:ext>
          </a:extLst>
        </p:spPr>
      </p:pic>
      <p:pic>
        <p:nvPicPr>
          <p:cNvPr id="26626" name="Picture 2" descr="C:\Users\Caroline\AppData\Local\Microsoft\Windows\Temporary Internet Files\Content.Outlook\9F34G2PX\EDI french banner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7250" y="6174184"/>
            <a:ext cx="7937500" cy="711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s://usedi.ucla.edu/images/EDI%20Logo.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15880" y="2324292"/>
            <a:ext cx="720080" cy="456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9693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A" dirty="0">
                <a:latin typeface="+mj-lt"/>
              </a:rPr>
              <a:t>Échéancier</a:t>
            </a:r>
          </a:p>
        </p:txBody>
      </p:sp>
      <p:sp>
        <p:nvSpPr>
          <p:cNvPr id="3" name="Content Placeholder 2"/>
          <p:cNvSpPr>
            <a:spLocks noGrp="1"/>
          </p:cNvSpPr>
          <p:nvPr>
            <p:ph sz="half" idx="1"/>
          </p:nvPr>
        </p:nvSpPr>
        <p:spPr>
          <a:xfrm>
            <a:off x="1981200" y="1600201"/>
            <a:ext cx="4978896" cy="4525963"/>
          </a:xfrm>
        </p:spPr>
        <p:txBody>
          <a:bodyPr>
            <a:normAutofit lnSpcReduction="10000"/>
          </a:bodyPr>
          <a:lstStyle/>
          <a:p>
            <a:pPr marL="514350" indent="-514350">
              <a:buFont typeface="+mj-lt"/>
              <a:buAutoNum type="arabicPeriod"/>
            </a:pPr>
            <a:r>
              <a:rPr lang="fr-CA" dirty="0">
                <a:latin typeface="+mj-lt"/>
              </a:rPr>
              <a:t>Session de formation sur</a:t>
            </a:r>
            <a:br>
              <a:rPr lang="fr-CA" dirty="0">
                <a:latin typeface="+mj-lt"/>
              </a:rPr>
            </a:br>
            <a:r>
              <a:rPr lang="fr-CA" dirty="0">
                <a:latin typeface="+mj-lt"/>
              </a:rPr>
              <a:t>l’         en ligne</a:t>
            </a:r>
            <a:br>
              <a:rPr lang="fr-CA" dirty="0">
                <a:latin typeface="+mj-lt"/>
              </a:rPr>
            </a:br>
            <a:endParaRPr lang="fr-CA" dirty="0">
              <a:latin typeface="+mj-lt"/>
            </a:endParaRPr>
          </a:p>
          <a:p>
            <a:pPr marL="514350" indent="-514350">
              <a:buFont typeface="+mj-lt"/>
              <a:buAutoNum type="arabicPeriod"/>
            </a:pPr>
            <a:r>
              <a:rPr lang="fr-CA" dirty="0">
                <a:latin typeface="+mj-lt"/>
              </a:rPr>
              <a:t>Les </a:t>
            </a:r>
            <a:r>
              <a:rPr lang="fr-CA" dirty="0" err="1">
                <a:latin typeface="+mj-lt"/>
              </a:rPr>
              <a:t>enseignant.e.s</a:t>
            </a:r>
            <a:r>
              <a:rPr lang="fr-CA" dirty="0">
                <a:latin typeface="+mj-lt"/>
              </a:rPr>
              <a:t> remplissent l’ </a:t>
            </a:r>
            <a:br>
              <a:rPr lang="fr-CA" dirty="0">
                <a:latin typeface="+mj-lt"/>
              </a:rPr>
            </a:br>
            <a:endParaRPr lang="fr-CA" dirty="0">
              <a:latin typeface="+mj-lt"/>
            </a:endParaRPr>
          </a:p>
          <a:p>
            <a:pPr marL="514350" indent="-514350">
              <a:buFont typeface="+mj-lt"/>
              <a:buAutoNum type="arabicPeriod"/>
            </a:pPr>
            <a:r>
              <a:rPr lang="fr-CA" dirty="0">
                <a:latin typeface="+mj-lt"/>
              </a:rPr>
              <a:t>Les </a:t>
            </a:r>
            <a:r>
              <a:rPr lang="fr-CA" dirty="0" err="1">
                <a:latin typeface="+mj-lt"/>
              </a:rPr>
              <a:t>enseignant.e.s</a:t>
            </a:r>
            <a:r>
              <a:rPr lang="fr-CA" dirty="0">
                <a:latin typeface="+mj-lt"/>
              </a:rPr>
              <a:t> verrouillent et font parvenir les questionnaires </a:t>
            </a:r>
            <a:r>
              <a:rPr lang="en-CA" dirty="0">
                <a:latin typeface="+mj-lt"/>
              </a:rPr>
              <a:t>à </a:t>
            </a:r>
            <a:r>
              <a:rPr lang="en-CA" dirty="0" err="1">
                <a:latin typeface="+mj-lt"/>
              </a:rPr>
              <a:t>l’OCCS</a:t>
            </a:r>
            <a:r>
              <a:rPr lang="en-CA" dirty="0">
                <a:latin typeface="+mj-lt"/>
              </a:rPr>
              <a:t> </a:t>
            </a:r>
            <a:r>
              <a:rPr lang="fr-CA" dirty="0">
                <a:latin typeface="+mj-lt"/>
              </a:rPr>
              <a:t>pour chaque enfant</a:t>
            </a:r>
          </a:p>
        </p:txBody>
      </p:sp>
      <p:sp>
        <p:nvSpPr>
          <p:cNvPr id="4" name="Content Placeholder 3"/>
          <p:cNvSpPr>
            <a:spLocks noGrp="1"/>
          </p:cNvSpPr>
          <p:nvPr>
            <p:ph sz="half" idx="2"/>
          </p:nvPr>
        </p:nvSpPr>
        <p:spPr>
          <a:xfrm>
            <a:off x="7392144" y="1600201"/>
            <a:ext cx="2818656" cy="4525963"/>
          </a:xfrm>
        </p:spPr>
        <p:txBody>
          <a:bodyPr>
            <a:normAutofit lnSpcReduction="10000"/>
          </a:bodyPr>
          <a:lstStyle/>
          <a:p>
            <a:pPr>
              <a:buFont typeface="Times New Roman" pitchFamily="18" charset="0"/>
              <a:buChar char="→"/>
            </a:pPr>
            <a:r>
              <a:rPr lang="fr-CA" b="1" dirty="0">
                <a:latin typeface="+mj-lt"/>
              </a:rPr>
              <a:t> </a:t>
            </a:r>
            <a:r>
              <a:rPr lang="fr-CA" b="1" dirty="0">
                <a:solidFill>
                  <a:srgbClr val="C00000"/>
                </a:solidFill>
                <a:latin typeface="+mj-lt"/>
              </a:rPr>
              <a:t>Aujourd’hui!</a:t>
            </a:r>
          </a:p>
          <a:p>
            <a:endParaRPr lang="fr-CA" dirty="0">
              <a:latin typeface="+mj-lt"/>
            </a:endParaRPr>
          </a:p>
          <a:p>
            <a:endParaRPr lang="fr-CA" sz="1800" dirty="0">
              <a:latin typeface="+mj-lt"/>
            </a:endParaRPr>
          </a:p>
          <a:p>
            <a:pPr>
              <a:buFont typeface="Times New Roman" pitchFamily="18" charset="0"/>
              <a:buChar char="→"/>
            </a:pPr>
            <a:r>
              <a:rPr lang="fr-CA" b="1" dirty="0">
                <a:latin typeface="+mj-lt"/>
              </a:rPr>
              <a:t> </a:t>
            </a:r>
            <a:r>
              <a:rPr lang="fr-CA" b="1" dirty="0">
                <a:solidFill>
                  <a:srgbClr val="C00000"/>
                </a:solidFill>
                <a:latin typeface="+mj-lt"/>
              </a:rPr>
              <a:t>1</a:t>
            </a:r>
            <a:r>
              <a:rPr lang="fr-CA" b="1" baseline="30000" dirty="0">
                <a:solidFill>
                  <a:srgbClr val="C00000"/>
                </a:solidFill>
                <a:latin typeface="+mj-lt"/>
              </a:rPr>
              <a:t>er</a:t>
            </a:r>
            <a:r>
              <a:rPr lang="fr-CA" b="1" dirty="0">
                <a:solidFill>
                  <a:srgbClr val="C00000"/>
                </a:solidFill>
                <a:latin typeface="+mj-lt"/>
              </a:rPr>
              <a:t> février au 31 mars </a:t>
            </a:r>
          </a:p>
          <a:p>
            <a:endParaRPr lang="fr-CA" sz="2400" dirty="0">
              <a:latin typeface="+mj-lt"/>
            </a:endParaRPr>
          </a:p>
          <a:p>
            <a:pPr>
              <a:buFont typeface="Times New Roman" pitchFamily="18" charset="0"/>
              <a:buChar char="→"/>
            </a:pPr>
            <a:r>
              <a:rPr lang="fr-CA" b="1" dirty="0">
                <a:latin typeface="+mj-lt"/>
              </a:rPr>
              <a:t> </a:t>
            </a:r>
            <a:r>
              <a:rPr lang="fr-CA" b="1" dirty="0">
                <a:solidFill>
                  <a:srgbClr val="C00000"/>
                </a:solidFill>
                <a:latin typeface="+mj-lt"/>
              </a:rPr>
              <a:t>1</a:t>
            </a:r>
            <a:r>
              <a:rPr lang="fr-CA" b="1" baseline="30000" dirty="0">
                <a:solidFill>
                  <a:srgbClr val="C00000"/>
                </a:solidFill>
                <a:latin typeface="+mj-lt"/>
              </a:rPr>
              <a:t>er</a:t>
            </a:r>
            <a:r>
              <a:rPr lang="fr-CA" b="1" dirty="0">
                <a:solidFill>
                  <a:srgbClr val="C00000"/>
                </a:solidFill>
                <a:latin typeface="+mj-lt"/>
              </a:rPr>
              <a:t> février au 31 mars</a:t>
            </a:r>
          </a:p>
        </p:txBody>
      </p:sp>
      <p:pic>
        <p:nvPicPr>
          <p:cNvPr id="8" name="Picture 6" descr="https://usedi.ucla.edu/images/EDI%20Logo.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83632" y="1964253"/>
            <a:ext cx="720080" cy="456636"/>
          </a:xfrm>
          <a:prstGeom prst="rect">
            <a:avLst/>
          </a:prstGeom>
          <a:noFill/>
          <a:extLst>
            <a:ext uri="{909E8E84-426E-40DD-AFC4-6F175D3DCCD1}">
              <a14:hiddenFill xmlns:a14="http://schemas.microsoft.com/office/drawing/2010/main">
                <a:solidFill>
                  <a:srgbClr val="FFFFFF"/>
                </a:solidFill>
              </a14:hiddenFill>
            </a:ext>
          </a:extLst>
        </p:spPr>
      </p:pic>
      <p:pic>
        <p:nvPicPr>
          <p:cNvPr id="23555" name="Picture 3" descr="C:\Users\Caroline\AppData\Local\Microsoft\Windows\Temporary Internet Files\Content.Outlook\9F34G2PX\EDI french banner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7250" y="6174184"/>
            <a:ext cx="7937500" cy="711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s://usedi.ucla.edu/images/EDI%20Logo.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11824" y="3212976"/>
            <a:ext cx="720080" cy="456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425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Caroline\Downloads\FreeGreatPicture.com-30976-children-and-cardboar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6268" y="135256"/>
            <a:ext cx="9282260" cy="783024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fr-CA" dirty="0">
                <a:latin typeface="+mj-lt"/>
              </a:rPr>
              <a:t>Temps d’achèvement</a:t>
            </a:r>
          </a:p>
        </p:txBody>
      </p:sp>
      <p:sp>
        <p:nvSpPr>
          <p:cNvPr id="3" name="Content Placeholder 2"/>
          <p:cNvSpPr>
            <a:spLocks noGrp="1"/>
          </p:cNvSpPr>
          <p:nvPr>
            <p:ph idx="1"/>
          </p:nvPr>
        </p:nvSpPr>
        <p:spPr>
          <a:xfrm>
            <a:off x="1919536" y="1628800"/>
            <a:ext cx="5040560" cy="5229200"/>
          </a:xfrm>
        </p:spPr>
        <p:txBody>
          <a:bodyPr>
            <a:normAutofit lnSpcReduction="10000"/>
          </a:bodyPr>
          <a:lstStyle/>
          <a:p>
            <a:r>
              <a:rPr lang="fr-CA" sz="2800" dirty="0">
                <a:latin typeface="+mj-lt"/>
              </a:rPr>
              <a:t>Approximativement </a:t>
            </a:r>
            <a:r>
              <a:rPr lang="fr-CA" sz="2800" b="1" u="sng" dirty="0">
                <a:latin typeface="+mj-lt"/>
              </a:rPr>
              <a:t>20 minutes</a:t>
            </a:r>
            <a:r>
              <a:rPr lang="fr-CA" sz="2800" b="1" dirty="0">
                <a:latin typeface="+mj-lt"/>
              </a:rPr>
              <a:t> </a:t>
            </a:r>
            <a:r>
              <a:rPr lang="fr-CA" sz="2800" dirty="0">
                <a:latin typeface="+mj-lt"/>
              </a:rPr>
              <a:t>par questionnaire</a:t>
            </a:r>
            <a:br>
              <a:rPr lang="fr-CA" sz="2800" dirty="0">
                <a:latin typeface="+mj-lt"/>
              </a:rPr>
            </a:br>
            <a:endParaRPr lang="fr-CA" sz="1200" dirty="0">
              <a:latin typeface="+mj-lt"/>
            </a:endParaRPr>
          </a:p>
          <a:p>
            <a:r>
              <a:rPr lang="fr-CA" sz="2800" dirty="0">
                <a:latin typeface="+mj-lt"/>
              </a:rPr>
              <a:t>Après avoir complété quelques questionnaires, ça devrait vous prendre aux alentours de </a:t>
            </a:r>
            <a:r>
              <a:rPr lang="fr-CA" sz="2800" b="1" u="sng" dirty="0">
                <a:latin typeface="+mj-lt"/>
              </a:rPr>
              <a:t>10 minutes</a:t>
            </a:r>
            <a:r>
              <a:rPr lang="fr-CA" sz="2800" b="1" dirty="0">
                <a:latin typeface="+mj-lt"/>
              </a:rPr>
              <a:t> </a:t>
            </a:r>
            <a:r>
              <a:rPr lang="fr-CA" sz="2800" dirty="0">
                <a:latin typeface="+mj-lt"/>
              </a:rPr>
              <a:t>par questionnaire</a:t>
            </a:r>
            <a:br>
              <a:rPr lang="fr-CA" sz="2800" dirty="0">
                <a:latin typeface="+mj-lt"/>
              </a:rPr>
            </a:br>
            <a:endParaRPr lang="fr-CA" sz="1600" dirty="0">
              <a:latin typeface="+mj-lt"/>
            </a:endParaRPr>
          </a:p>
          <a:p>
            <a:r>
              <a:rPr lang="fr-CA" sz="2800" dirty="0">
                <a:latin typeface="+mj-lt"/>
              </a:rPr>
              <a:t>L’IMDPE est complété plus rapidement pour les meilleurs élèves et ceux en difficulté… les élèves « intermédiaires » exigent plus de réflexion</a:t>
            </a:r>
          </a:p>
        </p:txBody>
      </p:sp>
    </p:spTree>
    <p:extLst>
      <p:ext uri="{BB962C8B-B14F-4D97-AF65-F5344CB8AC3E}">
        <p14:creationId xmlns:p14="http://schemas.microsoft.com/office/powerpoint/2010/main" val="2948433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6" name="Picture 6" descr="T:\Caroline\Children pictures\FreeGreatPicture.com-31004-children-and-cardboar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25852"/>
            <a:ext cx="9180512" cy="990839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fr-CA" dirty="0">
                <a:latin typeface="+mj-lt"/>
              </a:rPr>
              <a:t>Instructions générales</a:t>
            </a:r>
          </a:p>
        </p:txBody>
      </p:sp>
      <p:sp>
        <p:nvSpPr>
          <p:cNvPr id="3" name="Content Placeholder 2"/>
          <p:cNvSpPr>
            <a:spLocks noGrp="1"/>
          </p:cNvSpPr>
          <p:nvPr>
            <p:ph idx="1"/>
          </p:nvPr>
        </p:nvSpPr>
        <p:spPr>
          <a:xfrm>
            <a:off x="4655840" y="1772816"/>
            <a:ext cx="5760640" cy="5184576"/>
          </a:xfrm>
          <a:solidFill>
            <a:schemeClr val="bg1"/>
          </a:solidFill>
        </p:spPr>
        <p:txBody>
          <a:bodyPr>
            <a:normAutofit/>
          </a:bodyPr>
          <a:lstStyle/>
          <a:p>
            <a:r>
              <a:rPr lang="fr-CA" sz="2600" dirty="0">
                <a:latin typeface="+mj-lt"/>
              </a:rPr>
              <a:t>Les réponses devraient être basées sur vos observations de l’élève reflétant son état de développement </a:t>
            </a:r>
            <a:r>
              <a:rPr lang="fr-CA" sz="2600" b="1" dirty="0">
                <a:solidFill>
                  <a:srgbClr val="C00000"/>
                </a:solidFill>
                <a:latin typeface="+mj-lt"/>
              </a:rPr>
              <a:t>actuel</a:t>
            </a:r>
            <a:r>
              <a:rPr lang="fr-CA" sz="2600" dirty="0">
                <a:latin typeface="+mj-lt"/>
              </a:rPr>
              <a:t>.</a:t>
            </a:r>
            <a:endParaRPr lang="fr-CA" sz="1200" dirty="0">
              <a:latin typeface="+mj-lt"/>
            </a:endParaRPr>
          </a:p>
          <a:p>
            <a:endParaRPr lang="fr-CA" sz="1200" dirty="0">
              <a:latin typeface="+mj-lt"/>
            </a:endParaRPr>
          </a:p>
          <a:p>
            <a:r>
              <a:rPr lang="en-CA" sz="2600" b="1" dirty="0">
                <a:latin typeface="+mj-lt"/>
              </a:rPr>
              <a:t>Exception</a:t>
            </a:r>
            <a:r>
              <a:rPr lang="en-CA" sz="2600" dirty="0">
                <a:latin typeface="+mj-lt"/>
              </a:rPr>
              <a:t>: Section C</a:t>
            </a:r>
          </a:p>
          <a:p>
            <a:pPr lvl="1"/>
            <a:r>
              <a:rPr lang="fr-CA" sz="2200" dirty="0">
                <a:latin typeface="+mj-lt"/>
              </a:rPr>
              <a:t>Les réponses devraient être basées sur vos observations de l’élève </a:t>
            </a:r>
            <a:r>
              <a:rPr lang="fr-CA" sz="2200" b="1" dirty="0">
                <a:latin typeface="+mj-lt"/>
              </a:rPr>
              <a:t>maintenant</a:t>
            </a:r>
            <a:r>
              <a:rPr lang="fr-CA" sz="2200" dirty="0">
                <a:latin typeface="+mj-lt"/>
              </a:rPr>
              <a:t>, en utilisant le temps depuis le début de l’année scolaire comme cadre de référence.  </a:t>
            </a:r>
            <a:endParaRPr lang="fr-CA" sz="2600" dirty="0">
              <a:latin typeface="+mj-lt"/>
            </a:endParaRPr>
          </a:p>
        </p:txBody>
      </p:sp>
    </p:spTree>
    <p:custDataLst>
      <p:tags r:id="rId1"/>
    </p:custDataLst>
    <p:extLst>
      <p:ext uri="{BB962C8B-B14F-4D97-AF65-F5344CB8AC3E}">
        <p14:creationId xmlns:p14="http://schemas.microsoft.com/office/powerpoint/2010/main" val="3334881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68009" y="1124744"/>
            <a:ext cx="4485123" cy="568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fr-CA" dirty="0">
                <a:latin typeface="+mj-lt"/>
              </a:rPr>
              <a:t>Instructions générales</a:t>
            </a:r>
          </a:p>
        </p:txBody>
      </p:sp>
      <p:sp>
        <p:nvSpPr>
          <p:cNvPr id="3" name="Content Placeholder 2"/>
          <p:cNvSpPr>
            <a:spLocks noGrp="1"/>
          </p:cNvSpPr>
          <p:nvPr>
            <p:ph idx="1"/>
          </p:nvPr>
        </p:nvSpPr>
        <p:spPr>
          <a:xfrm>
            <a:off x="1919536" y="1556792"/>
            <a:ext cx="4464496" cy="5184576"/>
          </a:xfrm>
          <a:solidFill>
            <a:schemeClr val="bg1"/>
          </a:solidFill>
        </p:spPr>
        <p:txBody>
          <a:bodyPr>
            <a:normAutofit lnSpcReduction="10000"/>
          </a:bodyPr>
          <a:lstStyle/>
          <a:p>
            <a:r>
              <a:rPr lang="fr-CA" sz="2600" dirty="0">
                <a:latin typeface="+mj-lt"/>
              </a:rPr>
              <a:t>Utilisez « Ne sais pas » comme dernier recours seulement.</a:t>
            </a:r>
          </a:p>
          <a:p>
            <a:endParaRPr lang="fr-CA" sz="1200" dirty="0">
              <a:latin typeface="+mj-lt"/>
            </a:endParaRPr>
          </a:p>
          <a:p>
            <a:r>
              <a:rPr lang="fr-CA" sz="2600" dirty="0">
                <a:latin typeface="+mj-lt"/>
              </a:rPr>
              <a:t>Les questionnaires reçus avec trop de « Ne sais pas » ne pourront pas être utilisés dans les analyses.</a:t>
            </a:r>
          </a:p>
          <a:p>
            <a:endParaRPr lang="fr-CA" sz="1200" dirty="0">
              <a:latin typeface="+mj-lt"/>
            </a:endParaRPr>
          </a:p>
          <a:p>
            <a:r>
              <a:rPr lang="fr-CA" sz="2600" dirty="0">
                <a:latin typeface="+mj-lt"/>
              </a:rPr>
              <a:t>Si vous n’avez jamais vu un enfant se comporter d’une certaine façon, veuillez sélectionner </a:t>
            </a:r>
            <a:r>
              <a:rPr lang="fr-CA" sz="2600" b="1" dirty="0">
                <a:latin typeface="+mj-lt"/>
              </a:rPr>
              <a:t>Jamais</a:t>
            </a:r>
            <a:r>
              <a:rPr lang="fr-CA" sz="2600" dirty="0">
                <a:latin typeface="+mj-lt"/>
              </a:rPr>
              <a:t> ou </a:t>
            </a:r>
            <a:r>
              <a:rPr lang="fr-CA" sz="2600" b="1" dirty="0">
                <a:latin typeface="+mj-lt"/>
              </a:rPr>
              <a:t>Pas vrai </a:t>
            </a:r>
            <a:r>
              <a:rPr lang="fr-CA" sz="2600" dirty="0">
                <a:latin typeface="+mj-lt"/>
              </a:rPr>
              <a:t>(et </a:t>
            </a:r>
            <a:r>
              <a:rPr lang="fr-CA" sz="2600" u="sng" dirty="0">
                <a:latin typeface="+mj-lt"/>
              </a:rPr>
              <a:t>non</a:t>
            </a:r>
            <a:r>
              <a:rPr lang="fr-CA" sz="2600" dirty="0">
                <a:latin typeface="+mj-lt"/>
              </a:rPr>
              <a:t> « Ne sais pas ») </a:t>
            </a:r>
          </a:p>
        </p:txBody>
      </p:sp>
    </p:spTree>
    <p:custDataLst>
      <p:tags r:id="rId1"/>
    </p:custDataLst>
    <p:extLst>
      <p:ext uri="{BB962C8B-B14F-4D97-AF65-F5344CB8AC3E}">
        <p14:creationId xmlns:p14="http://schemas.microsoft.com/office/powerpoint/2010/main" val="4220240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a:latin typeface="+mj-lt"/>
              </a:rPr>
              <a:t>Conseil </a:t>
            </a:r>
            <a:r>
              <a:rPr lang="en-CA" dirty="0">
                <a:latin typeface="+mj-lt"/>
              </a:rPr>
              <a:t>n</a:t>
            </a:r>
            <a:r>
              <a:rPr lang="en-CA" baseline="30000" dirty="0">
                <a:latin typeface="+mj-lt"/>
              </a:rPr>
              <a:t>o </a:t>
            </a:r>
            <a:r>
              <a:rPr lang="en-CA" dirty="0">
                <a:latin typeface="+mj-lt"/>
              </a:rPr>
              <a:t>2</a:t>
            </a:r>
          </a:p>
        </p:txBody>
      </p:sp>
      <p:sp>
        <p:nvSpPr>
          <p:cNvPr id="3" name="Content Placeholder 2"/>
          <p:cNvSpPr>
            <a:spLocks noGrp="1"/>
          </p:cNvSpPr>
          <p:nvPr>
            <p:ph idx="1"/>
          </p:nvPr>
        </p:nvSpPr>
        <p:spPr>
          <a:xfrm>
            <a:off x="1981200" y="1556793"/>
            <a:ext cx="8229600" cy="4525963"/>
          </a:xfrm>
          <a:ln w="22225">
            <a:solidFill>
              <a:schemeClr val="tx2">
                <a:lumMod val="75000"/>
              </a:schemeClr>
            </a:solidFill>
          </a:ln>
        </p:spPr>
        <p:txBody>
          <a:bodyPr/>
          <a:lstStyle/>
          <a:p>
            <a:pPr marL="0" indent="0" algn="ctr">
              <a:buNone/>
            </a:pPr>
            <a:r>
              <a:rPr lang="en-CA" dirty="0">
                <a:latin typeface="+mj-lt"/>
              </a:rPr>
              <a:t>	</a:t>
            </a:r>
          </a:p>
          <a:p>
            <a:pPr marL="0" indent="0" algn="ctr">
              <a:buNone/>
            </a:pPr>
            <a:r>
              <a:rPr lang="fr-CA" dirty="0">
                <a:latin typeface="+mj-lt"/>
              </a:rPr>
              <a:t>En raison de la « courbe d’apprentissage », il est beaucoup plus efficace de compléter les questionnaires </a:t>
            </a:r>
            <a:r>
              <a:rPr lang="fr-CA" b="1" u="sng" dirty="0">
                <a:solidFill>
                  <a:srgbClr val="C00000"/>
                </a:solidFill>
                <a:latin typeface="+mj-lt"/>
              </a:rPr>
              <a:t>en une seule séance</a:t>
            </a:r>
            <a:r>
              <a:rPr lang="fr-CA" dirty="0">
                <a:latin typeface="+mj-lt"/>
              </a:rPr>
              <a:t>*</a:t>
            </a:r>
          </a:p>
          <a:p>
            <a:pPr marL="0" indent="0" algn="ctr">
              <a:buNone/>
            </a:pPr>
            <a:endParaRPr lang="fr-CA" dirty="0">
              <a:latin typeface="+mj-lt"/>
            </a:endParaRPr>
          </a:p>
          <a:p>
            <a:pPr marL="0" indent="0" algn="ctr">
              <a:buNone/>
            </a:pPr>
            <a:r>
              <a:rPr lang="fr-CA" sz="2800" dirty="0">
                <a:latin typeface="+mj-lt"/>
              </a:rPr>
              <a:t>* Une séance peut comprendre 1, 2 ou m</a:t>
            </a:r>
            <a:r>
              <a:rPr lang="en-CA" sz="2800" dirty="0" err="1">
                <a:latin typeface="+mj-lt"/>
              </a:rPr>
              <a:t>ême</a:t>
            </a:r>
            <a:r>
              <a:rPr lang="en-CA" sz="2800" dirty="0">
                <a:latin typeface="+mj-lt"/>
              </a:rPr>
              <a:t> </a:t>
            </a:r>
            <a:r>
              <a:rPr lang="fr-CA" sz="2800" dirty="0">
                <a:latin typeface="+mj-lt"/>
              </a:rPr>
              <a:t>3 journées consécutives, tout dépendant du nombre d’élèves dans votre classe</a:t>
            </a:r>
          </a:p>
        </p:txBody>
      </p:sp>
      <p:pic>
        <p:nvPicPr>
          <p:cNvPr id="24579" name="Picture 3" descr="C:\Users\Caroline\AppData\Local\Microsoft\Windows\Temporary Internet Files\Content.Outlook\9F34G2PX\EDI french banner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7250" y="6174184"/>
            <a:ext cx="7937500" cy="71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8518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360" y="274638"/>
            <a:ext cx="11593288" cy="1143000"/>
          </a:xfrm>
        </p:spPr>
        <p:txBody>
          <a:bodyPr/>
          <a:lstStyle/>
          <a:p>
            <a:r>
              <a:rPr lang="fr-FR" dirty="0">
                <a:latin typeface="+mj-lt"/>
                <a:cs typeface="Times New Roman" panose="02020603050405020304" pitchFamily="18" charset="0"/>
              </a:rPr>
              <a:t>Les 1ères années sont importantes</a:t>
            </a:r>
            <a:endParaRPr lang="en-CA" dirty="0">
              <a:latin typeface="+mj-lt"/>
              <a:cs typeface="Times New Roman" panose="02020603050405020304" pitchFamily="18" charset="0"/>
            </a:endParaRPr>
          </a:p>
        </p:txBody>
      </p:sp>
      <p:sp>
        <p:nvSpPr>
          <p:cNvPr id="3" name="Content Placeholder 2"/>
          <p:cNvSpPr>
            <a:spLocks noGrp="1"/>
          </p:cNvSpPr>
          <p:nvPr>
            <p:ph idx="1"/>
          </p:nvPr>
        </p:nvSpPr>
        <p:spPr>
          <a:xfrm>
            <a:off x="1919536" y="1556792"/>
            <a:ext cx="8507288" cy="936104"/>
          </a:xfrm>
        </p:spPr>
        <p:txBody>
          <a:bodyPr>
            <a:normAutofit fontScale="92500"/>
          </a:bodyPr>
          <a:lstStyle/>
          <a:p>
            <a:pPr marL="0" indent="0" algn="ctr">
              <a:lnSpc>
                <a:spcPct val="150000"/>
              </a:lnSpc>
              <a:buNone/>
            </a:pPr>
            <a:r>
              <a:rPr lang="en-CA" sz="3600" dirty="0" err="1">
                <a:latin typeface="+mn-lt"/>
              </a:rPr>
              <a:t>Elles</a:t>
            </a:r>
            <a:r>
              <a:rPr lang="en-CA" sz="3600" dirty="0">
                <a:latin typeface="+mn-lt"/>
              </a:rPr>
              <a:t> </a:t>
            </a:r>
            <a:r>
              <a:rPr lang="en-CA" sz="3600" dirty="0" err="1">
                <a:latin typeface="+mn-lt"/>
              </a:rPr>
              <a:t>ont</a:t>
            </a:r>
            <a:r>
              <a:rPr lang="en-CA" sz="3600" dirty="0">
                <a:latin typeface="+mn-lt"/>
              </a:rPr>
              <a:t> un impact sur le </a:t>
            </a:r>
            <a:r>
              <a:rPr lang="en-CA" sz="3600" dirty="0" err="1">
                <a:latin typeface="+mn-lt"/>
              </a:rPr>
              <a:t>développement</a:t>
            </a:r>
            <a:r>
              <a:rPr lang="en-CA" sz="3600" dirty="0">
                <a:latin typeface="+mn-lt"/>
              </a:rPr>
              <a:t> </a:t>
            </a:r>
            <a:r>
              <a:rPr lang="en-CA" sz="3600" dirty="0" err="1">
                <a:latin typeface="+mn-lt"/>
              </a:rPr>
              <a:t>futur</a:t>
            </a:r>
            <a:endParaRPr lang="en-CA" sz="3600" dirty="0">
              <a:latin typeface="+mn-lt"/>
            </a:endParaRPr>
          </a:p>
        </p:txBody>
      </p:sp>
      <p:pic>
        <p:nvPicPr>
          <p:cNvPr id="5" name="Picture 4"/>
          <p:cNvPicPr>
            <a:picLocks noChangeAspect="1"/>
          </p:cNvPicPr>
          <p:nvPr/>
        </p:nvPicPr>
        <p:blipFill>
          <a:blip r:embed="rId3"/>
          <a:stretch>
            <a:fillRect/>
          </a:stretch>
        </p:blipFill>
        <p:spPr>
          <a:xfrm>
            <a:off x="3021500" y="2492896"/>
            <a:ext cx="6303360" cy="4202240"/>
          </a:xfrm>
          <a:prstGeom prst="rect">
            <a:avLst/>
          </a:prstGeom>
        </p:spPr>
      </p:pic>
    </p:spTree>
    <p:extLst>
      <p:ext uri="{BB962C8B-B14F-4D97-AF65-F5344CB8AC3E}">
        <p14:creationId xmlns:p14="http://schemas.microsoft.com/office/powerpoint/2010/main" val="32583356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j-lt"/>
              </a:rPr>
              <a:t>Conseil n</a:t>
            </a:r>
            <a:r>
              <a:rPr lang="en-CA" baseline="30000" dirty="0">
                <a:latin typeface="+mj-lt"/>
              </a:rPr>
              <a:t>o</a:t>
            </a:r>
            <a:r>
              <a:rPr lang="en-CA" dirty="0">
                <a:latin typeface="+mj-lt"/>
              </a:rPr>
              <a:t> 3</a:t>
            </a:r>
          </a:p>
        </p:txBody>
      </p:sp>
      <p:sp>
        <p:nvSpPr>
          <p:cNvPr id="3" name="Content Placeholder 2"/>
          <p:cNvSpPr>
            <a:spLocks noGrp="1"/>
          </p:cNvSpPr>
          <p:nvPr>
            <p:ph idx="1"/>
          </p:nvPr>
        </p:nvSpPr>
        <p:spPr>
          <a:xfrm>
            <a:off x="1981200" y="1556793"/>
            <a:ext cx="8229600" cy="4525963"/>
          </a:xfrm>
          <a:ln w="22225">
            <a:solidFill>
              <a:schemeClr val="tx2">
                <a:lumMod val="75000"/>
              </a:schemeClr>
            </a:solidFill>
          </a:ln>
        </p:spPr>
        <p:txBody>
          <a:bodyPr/>
          <a:lstStyle/>
          <a:p>
            <a:pPr marL="0" indent="0" algn="ctr">
              <a:buNone/>
            </a:pPr>
            <a:r>
              <a:rPr lang="en-CA" dirty="0"/>
              <a:t>	</a:t>
            </a:r>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1703512" y="6093296"/>
            <a:ext cx="8856984" cy="720080"/>
          </a:xfrm>
          <a:prstGeom prst="rect">
            <a:avLst/>
          </a:prstGeom>
        </p:spPr>
      </p:pic>
      <p:pic>
        <p:nvPicPr>
          <p:cNvPr id="6" name="Graphic 5" descr="Classroom with solid fill">
            <a:extLst>
              <a:ext uri="{FF2B5EF4-FFF2-40B4-BE49-F238E27FC236}">
                <a16:creationId xmlns:a16="http://schemas.microsoft.com/office/drawing/2014/main" id="{8E9633EC-88A8-0D4C-E25A-853D946809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50997" y="1815464"/>
            <a:ext cx="1277253" cy="1277253"/>
          </a:xfrm>
          <a:prstGeom prst="rect">
            <a:avLst/>
          </a:prstGeom>
        </p:spPr>
      </p:pic>
      <p:sp>
        <p:nvSpPr>
          <p:cNvPr id="16" name="Content Placeholder 2">
            <a:extLst>
              <a:ext uri="{FF2B5EF4-FFF2-40B4-BE49-F238E27FC236}">
                <a16:creationId xmlns:a16="http://schemas.microsoft.com/office/drawing/2014/main" id="{2BBA0834-EEE1-7C43-3CC4-8EA2099D7782}"/>
              </a:ext>
            </a:extLst>
          </p:cNvPr>
          <p:cNvSpPr txBox="1">
            <a:spLocks/>
          </p:cNvSpPr>
          <p:nvPr/>
        </p:nvSpPr>
        <p:spPr>
          <a:xfrm>
            <a:off x="1981200" y="1556793"/>
            <a:ext cx="8229600" cy="4550401"/>
          </a:xfrm>
          <a:prstGeom prst="rect">
            <a:avLst/>
          </a:prstGeom>
          <a:ln w="22225">
            <a:solidFill>
              <a:schemeClr val="tx2">
                <a:lumMod val="75000"/>
              </a:schemeClr>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Times New Roman" pitchFamily="18" charset="0"/>
                <a:ea typeface="+mn-ea"/>
                <a:cs typeface="+mn-cs"/>
              </a:defRPr>
            </a:lvl1pPr>
            <a:lvl2pPr marL="742950" indent="-285750" algn="l" defTabSz="914400" rtl="0" eaLnBrk="1" latinLnBrk="0" hangingPunct="1">
              <a:spcBef>
                <a:spcPct val="20000"/>
              </a:spcBef>
              <a:buFont typeface="Arial" pitchFamily="34" charset="0"/>
              <a:buChar char="–"/>
              <a:defRPr sz="2800" kern="1200" baseline="0">
                <a:solidFill>
                  <a:schemeClr val="tx1"/>
                </a:solidFill>
                <a:latin typeface="Times New Roman" pitchFamily="18" charset="0"/>
                <a:ea typeface="+mn-ea"/>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Times New Roman" pitchFamily="18" charset="0"/>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Times New Roman" pitchFamily="18" charset="0"/>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Times New Roman"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en-CA" dirty="0">
                <a:latin typeface="+mj-lt"/>
              </a:rPr>
              <a:t>	</a:t>
            </a:r>
          </a:p>
          <a:p>
            <a:pPr marL="0" indent="0" algn="r">
              <a:buFont typeface="Arial" pitchFamily="34" charset="0"/>
              <a:buNone/>
            </a:pPr>
            <a:endParaRPr lang="en-CA" dirty="0">
              <a:latin typeface="+mj-lt"/>
            </a:endParaRPr>
          </a:p>
          <a:p>
            <a:pPr marL="0" indent="0" algn="r">
              <a:buFont typeface="Arial" pitchFamily="34" charset="0"/>
              <a:buNone/>
            </a:pPr>
            <a:endParaRPr lang="en-CA" dirty="0">
              <a:latin typeface="+mj-lt"/>
            </a:endParaRPr>
          </a:p>
          <a:p>
            <a:pPr marL="0" indent="0" algn="r">
              <a:buFont typeface="Arial" pitchFamily="34" charset="0"/>
              <a:buNone/>
            </a:pPr>
            <a:endParaRPr lang="en-CA" dirty="0">
              <a:latin typeface="+mj-lt"/>
            </a:endParaRPr>
          </a:p>
          <a:p>
            <a:pPr marL="0" indent="0" algn="r">
              <a:buFont typeface="Arial" pitchFamily="34" charset="0"/>
              <a:buNone/>
            </a:pPr>
            <a:endParaRPr lang="en-CA" dirty="0">
              <a:latin typeface="+mj-lt"/>
            </a:endParaRPr>
          </a:p>
          <a:p>
            <a:pPr marL="0" indent="0" algn="ctr">
              <a:buFont typeface="Arial" pitchFamily="34" charset="0"/>
              <a:buNone/>
            </a:pPr>
            <a:r>
              <a:rPr lang="en-CA" dirty="0">
                <a:latin typeface="+mj-lt"/>
              </a:rPr>
              <a:t>Nous </a:t>
            </a:r>
            <a:r>
              <a:rPr lang="en-CA" dirty="0" err="1">
                <a:latin typeface="+mj-lt"/>
              </a:rPr>
              <a:t>encourageons</a:t>
            </a:r>
            <a:r>
              <a:rPr lang="en-CA" dirty="0">
                <a:latin typeface="+mj-lt"/>
              </a:rPr>
              <a:t> les </a:t>
            </a:r>
            <a:r>
              <a:rPr lang="en-CA" dirty="0" err="1">
                <a:latin typeface="+mj-lt"/>
              </a:rPr>
              <a:t>enseignant.e.s</a:t>
            </a:r>
            <a:r>
              <a:rPr lang="en-CA" dirty="0">
                <a:latin typeface="+mj-lt"/>
              </a:rPr>
              <a:t> à </a:t>
            </a:r>
            <a:br>
              <a:rPr lang="en-CA" dirty="0">
                <a:latin typeface="+mj-lt"/>
              </a:rPr>
            </a:br>
            <a:r>
              <a:rPr lang="en-CA" dirty="0">
                <a:latin typeface="+mj-lt"/>
              </a:rPr>
              <a:t>« </a:t>
            </a:r>
            <a:r>
              <a:rPr lang="en-CA" dirty="0" err="1">
                <a:latin typeface="+mj-lt"/>
              </a:rPr>
              <a:t>penser</a:t>
            </a:r>
            <a:r>
              <a:rPr lang="en-CA" dirty="0">
                <a:latin typeface="+mj-lt"/>
              </a:rPr>
              <a:t> </a:t>
            </a:r>
            <a:r>
              <a:rPr lang="en-CA" dirty="0" err="1">
                <a:latin typeface="+mj-lt"/>
              </a:rPr>
              <a:t>comme</a:t>
            </a:r>
            <a:r>
              <a:rPr lang="en-CA" dirty="0">
                <a:latin typeface="+mj-lt"/>
              </a:rPr>
              <a:t> des </a:t>
            </a:r>
            <a:r>
              <a:rPr lang="en-CA" dirty="0" err="1">
                <a:latin typeface="+mj-lt"/>
              </a:rPr>
              <a:t>chercheurs</a:t>
            </a:r>
            <a:r>
              <a:rPr lang="en-CA" dirty="0">
                <a:latin typeface="+mj-lt"/>
              </a:rPr>
              <a:t> »</a:t>
            </a:r>
          </a:p>
        </p:txBody>
      </p:sp>
      <p:pic>
        <p:nvPicPr>
          <p:cNvPr id="18" name="Graphic 17" descr="Thought with solid fill">
            <a:extLst>
              <a:ext uri="{FF2B5EF4-FFF2-40B4-BE49-F238E27FC236}">
                <a16:creationId xmlns:a16="http://schemas.microsoft.com/office/drawing/2014/main" id="{0AB811AC-A4BE-2DD0-3F5D-2886B6692C2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32444" y="1815464"/>
            <a:ext cx="2104727" cy="2104727"/>
          </a:xfrm>
          <a:prstGeom prst="rect">
            <a:avLst/>
          </a:prstGeom>
        </p:spPr>
      </p:pic>
      <p:pic>
        <p:nvPicPr>
          <p:cNvPr id="25" name="Graphic 24" descr="Arrow Right with solid fill">
            <a:extLst>
              <a:ext uri="{FF2B5EF4-FFF2-40B4-BE49-F238E27FC236}">
                <a16:creationId xmlns:a16="http://schemas.microsoft.com/office/drawing/2014/main" id="{71D58E95-4015-5544-0892-AF15C2F75BB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25797" y="2150228"/>
            <a:ext cx="1534009" cy="1534009"/>
          </a:xfrm>
          <a:prstGeom prst="rect">
            <a:avLst/>
          </a:prstGeom>
        </p:spPr>
      </p:pic>
      <p:pic>
        <p:nvPicPr>
          <p:cNvPr id="27" name="Graphic 26" descr="Classroom with solid fill">
            <a:extLst>
              <a:ext uri="{FF2B5EF4-FFF2-40B4-BE49-F238E27FC236}">
                <a16:creationId xmlns:a16="http://schemas.microsoft.com/office/drawing/2014/main" id="{015C2743-F447-697D-DA9F-849615F5270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90015" y="2537805"/>
            <a:ext cx="1254324" cy="1254324"/>
          </a:xfrm>
          <a:prstGeom prst="rect">
            <a:avLst/>
          </a:prstGeom>
        </p:spPr>
      </p:pic>
      <p:pic>
        <p:nvPicPr>
          <p:cNvPr id="28" name="Graphic 27" descr="Classroom with solid fill">
            <a:extLst>
              <a:ext uri="{FF2B5EF4-FFF2-40B4-BE49-F238E27FC236}">
                <a16:creationId xmlns:a16="http://schemas.microsoft.com/office/drawing/2014/main" id="{50416024-B17E-C803-28E8-6DEDC1F967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31455" y="3031213"/>
            <a:ext cx="1254324" cy="1254324"/>
          </a:xfrm>
          <a:prstGeom prst="rect">
            <a:avLst/>
          </a:prstGeom>
        </p:spPr>
      </p:pic>
    </p:spTree>
    <p:extLst>
      <p:ext uri="{BB962C8B-B14F-4D97-AF65-F5344CB8AC3E}">
        <p14:creationId xmlns:p14="http://schemas.microsoft.com/office/powerpoint/2010/main" val="34865456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j-lt"/>
              </a:rPr>
              <a:t>Conseil n</a:t>
            </a:r>
            <a:r>
              <a:rPr lang="en-CA" baseline="30000" dirty="0">
                <a:latin typeface="+mj-lt"/>
              </a:rPr>
              <a:t>o</a:t>
            </a:r>
            <a:r>
              <a:rPr lang="en-CA" dirty="0">
                <a:latin typeface="+mj-lt"/>
              </a:rPr>
              <a:t> 4</a:t>
            </a:r>
          </a:p>
        </p:txBody>
      </p:sp>
      <p:sp>
        <p:nvSpPr>
          <p:cNvPr id="3" name="Content Placeholder 2"/>
          <p:cNvSpPr>
            <a:spLocks noGrp="1"/>
          </p:cNvSpPr>
          <p:nvPr>
            <p:ph idx="1"/>
          </p:nvPr>
        </p:nvSpPr>
        <p:spPr>
          <a:xfrm>
            <a:off x="1981200" y="1556793"/>
            <a:ext cx="8229600" cy="4525963"/>
          </a:xfrm>
          <a:ln w="22225">
            <a:solidFill>
              <a:schemeClr val="tx2">
                <a:lumMod val="75000"/>
              </a:schemeClr>
            </a:solidFill>
          </a:ln>
        </p:spPr>
        <p:txBody>
          <a:bodyPr>
            <a:normAutofit/>
          </a:bodyPr>
          <a:lstStyle/>
          <a:p>
            <a:pPr marL="0" indent="0" algn="ctr">
              <a:buNone/>
            </a:pPr>
            <a:endParaRPr lang="en-CA" dirty="0"/>
          </a:p>
          <a:p>
            <a:pPr marL="0" indent="0" algn="ctr">
              <a:buNone/>
            </a:pPr>
            <a:endParaRPr lang="en-CA" dirty="0"/>
          </a:p>
          <a:p>
            <a:pPr marL="0" indent="0" algn="ctr">
              <a:buNone/>
            </a:pPr>
            <a:endParaRPr lang="en-CA" dirty="0"/>
          </a:p>
          <a:p>
            <a:pPr marL="0" indent="0" algn="ctr">
              <a:buNone/>
            </a:pPr>
            <a:r>
              <a:rPr lang="en-CA" dirty="0"/>
              <a:t>	</a:t>
            </a:r>
          </a:p>
          <a:p>
            <a:pPr marL="0" indent="0">
              <a:buNone/>
            </a:pPr>
            <a:r>
              <a:rPr lang="en-CA" dirty="0">
                <a:latin typeface="+mj-lt"/>
              </a:rPr>
              <a:t>Rapports de </a:t>
            </a:r>
            <a:r>
              <a:rPr lang="en-CA" dirty="0" err="1">
                <a:latin typeface="+mj-lt"/>
              </a:rPr>
              <a:t>l’IMDPE</a:t>
            </a:r>
            <a:r>
              <a:rPr lang="en-CA" dirty="0">
                <a:latin typeface="+mj-lt"/>
              </a:rPr>
              <a:t>,</a:t>
            </a:r>
            <a:br>
              <a:rPr lang="en-CA" dirty="0">
                <a:latin typeface="+mj-lt"/>
              </a:rPr>
            </a:br>
            <a:r>
              <a:rPr lang="en-CA" dirty="0" err="1">
                <a:latin typeface="+mj-lt"/>
              </a:rPr>
              <a:t>données</a:t>
            </a:r>
            <a:r>
              <a:rPr lang="en-CA" dirty="0">
                <a:latin typeface="+mj-lt"/>
              </a:rPr>
              <a:t> et collaboration</a:t>
            </a:r>
          </a:p>
          <a:p>
            <a:pPr marL="0" indent="0" algn="ctr">
              <a:buNone/>
            </a:pPr>
            <a:endParaRPr lang="en-CA" sz="3200" dirty="0"/>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1703512" y="6093296"/>
            <a:ext cx="8856984" cy="720080"/>
          </a:xfrm>
          <a:prstGeom prst="rect">
            <a:avLst/>
          </a:prstGeom>
        </p:spPr>
      </p:pic>
      <p:pic>
        <p:nvPicPr>
          <p:cNvPr id="6" name="Picture 5">
            <a:extLst>
              <a:ext uri="{FF2B5EF4-FFF2-40B4-BE49-F238E27FC236}">
                <a16:creationId xmlns:a16="http://schemas.microsoft.com/office/drawing/2014/main" id="{4546879D-7C00-34DF-7DD4-B208D9802025}"/>
              </a:ext>
            </a:extLst>
          </p:cNvPr>
          <p:cNvPicPr>
            <a:picLocks noChangeAspect="1"/>
          </p:cNvPicPr>
          <p:nvPr/>
        </p:nvPicPr>
        <p:blipFill>
          <a:blip r:embed="rId4"/>
          <a:stretch>
            <a:fillRect/>
          </a:stretch>
        </p:blipFill>
        <p:spPr>
          <a:xfrm>
            <a:off x="6888385" y="1565696"/>
            <a:ext cx="3466530" cy="4440596"/>
          </a:xfrm>
          <a:prstGeom prst="rect">
            <a:avLst/>
          </a:prstGeom>
        </p:spPr>
      </p:pic>
      <p:pic>
        <p:nvPicPr>
          <p:cNvPr id="8" name="Graphic 7" descr="Presentation with bar chart with solid fill">
            <a:extLst>
              <a:ext uri="{FF2B5EF4-FFF2-40B4-BE49-F238E27FC236}">
                <a16:creationId xmlns:a16="http://schemas.microsoft.com/office/drawing/2014/main" id="{D58C47E8-FD44-F446-FDB5-732A8E7E185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51387" y="1961380"/>
            <a:ext cx="1440160" cy="1440160"/>
          </a:xfrm>
          <a:prstGeom prst="rect">
            <a:avLst/>
          </a:prstGeom>
        </p:spPr>
      </p:pic>
      <p:pic>
        <p:nvPicPr>
          <p:cNvPr id="10" name="Graphic 9" descr="Remote work with solid fill">
            <a:extLst>
              <a:ext uri="{FF2B5EF4-FFF2-40B4-BE49-F238E27FC236}">
                <a16:creationId xmlns:a16="http://schemas.microsoft.com/office/drawing/2014/main" id="{ACF4F26A-6172-7EE3-A301-E1BED38DE84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79777" y="1853368"/>
            <a:ext cx="1656184" cy="1656184"/>
          </a:xfrm>
          <a:prstGeom prst="rect">
            <a:avLst/>
          </a:prstGeom>
        </p:spPr>
      </p:pic>
    </p:spTree>
    <p:extLst>
      <p:ext uri="{BB962C8B-B14F-4D97-AF65-F5344CB8AC3E}">
        <p14:creationId xmlns:p14="http://schemas.microsoft.com/office/powerpoint/2010/main" val="22878534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Caroline\Downloads\FreeGreatPicture.com-30990-children-and-cardboar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1119" y="44624"/>
            <a:ext cx="8430914" cy="609434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783633" y="3789041"/>
            <a:ext cx="6120680" cy="1200329"/>
          </a:xfrm>
          <a:prstGeom prst="rect">
            <a:avLst/>
          </a:prstGeom>
          <a:noFill/>
        </p:spPr>
        <p:txBody>
          <a:bodyPr wrap="square" rtlCol="0">
            <a:spAutoFit/>
          </a:bodyPr>
          <a:lstStyle/>
          <a:p>
            <a:pPr algn="ctr"/>
            <a:r>
              <a:rPr lang="en-CA" sz="3600" b="1" dirty="0">
                <a:latin typeface="+mj-lt"/>
                <a:cs typeface="Times New Roman" pitchFamily="18" charset="0"/>
              </a:rPr>
              <a:t>Comment </a:t>
            </a:r>
            <a:r>
              <a:rPr lang="en-CA" sz="3600" b="1" dirty="0" err="1">
                <a:latin typeface="+mj-lt"/>
                <a:cs typeface="Times New Roman" pitchFamily="18" charset="0"/>
              </a:rPr>
              <a:t>remplir</a:t>
            </a:r>
            <a:r>
              <a:rPr lang="en-CA" sz="3600" b="1" dirty="0">
                <a:latin typeface="+mj-lt"/>
                <a:cs typeface="Times New Roman" pitchFamily="18" charset="0"/>
              </a:rPr>
              <a:t> les</a:t>
            </a:r>
            <a:br>
              <a:rPr lang="en-CA" sz="3600" b="1" dirty="0">
                <a:latin typeface="+mj-lt"/>
                <a:cs typeface="Times New Roman" pitchFamily="18" charset="0"/>
              </a:rPr>
            </a:br>
            <a:r>
              <a:rPr lang="en-CA" sz="3600" b="1" dirty="0">
                <a:latin typeface="+mj-lt"/>
                <a:cs typeface="Times New Roman" pitchFamily="18" charset="0"/>
              </a:rPr>
              <a:t> questionnaires de </a:t>
            </a:r>
            <a:r>
              <a:rPr lang="en-CA" sz="3600" b="1" dirty="0" err="1">
                <a:latin typeface="+mj-lt"/>
                <a:cs typeface="Times New Roman" pitchFamily="18" charset="0"/>
              </a:rPr>
              <a:t>l’e</a:t>
            </a:r>
            <a:r>
              <a:rPr lang="en-CA" sz="3600" b="1" dirty="0">
                <a:latin typeface="+mj-lt"/>
                <a:cs typeface="Times New Roman" pitchFamily="18" charset="0"/>
              </a:rPr>
              <a:t>-    	</a:t>
            </a:r>
          </a:p>
        </p:txBody>
      </p:sp>
      <p:pic>
        <p:nvPicPr>
          <p:cNvPr id="9" name="Picture 6" descr="https://usedi.ucla.edu/images/EDI%20Logo.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86114" y="4389205"/>
            <a:ext cx="754102" cy="478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995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baby on a compu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1395536"/>
            <a:ext cx="9144000" cy="9144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fr-CA" dirty="0">
                <a:latin typeface="+mj-lt"/>
              </a:rPr>
              <a:t>Comment accéder l’      en ligne</a:t>
            </a:r>
          </a:p>
        </p:txBody>
      </p:sp>
      <p:sp>
        <p:nvSpPr>
          <p:cNvPr id="3" name="Content Placeholder 2"/>
          <p:cNvSpPr>
            <a:spLocks noGrp="1"/>
          </p:cNvSpPr>
          <p:nvPr>
            <p:ph idx="1"/>
          </p:nvPr>
        </p:nvSpPr>
        <p:spPr>
          <a:xfrm>
            <a:off x="5339916" y="1658922"/>
            <a:ext cx="4104456" cy="1212866"/>
          </a:xfrm>
        </p:spPr>
        <p:txBody>
          <a:bodyPr>
            <a:normAutofit fontScale="92500" lnSpcReduction="20000"/>
          </a:bodyPr>
          <a:lstStyle/>
          <a:p>
            <a:pPr marL="0" indent="0" algn="ctr">
              <a:buNone/>
            </a:pPr>
            <a:r>
              <a:rPr lang="fr-CA" sz="2800" b="1" dirty="0"/>
              <a:t>Dans votre navigateur Web, inscrire:</a:t>
            </a:r>
          </a:p>
          <a:p>
            <a:pPr marL="0" indent="0" algn="ctr">
              <a:buNone/>
            </a:pPr>
            <a:r>
              <a:rPr lang="en-CA" sz="2800" b="1" dirty="0">
                <a:solidFill>
                  <a:srgbClr val="C00000"/>
                </a:solidFill>
              </a:rPr>
              <a:t>www.e-edi.ca</a:t>
            </a:r>
          </a:p>
        </p:txBody>
      </p:sp>
      <p:pic>
        <p:nvPicPr>
          <p:cNvPr id="5" name="Picture 6" descr="https://usedi.ucla.edu/images/EDI%20Logo.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32104" y="620688"/>
            <a:ext cx="720080" cy="4566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05061" y="3062452"/>
            <a:ext cx="2376264" cy="660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1855157621"/>
      </p:ext>
    </p:extLst>
  </p:cSld>
  <p:clrMapOvr>
    <a:masterClrMapping/>
  </p:clrMapOvr>
  <mc:AlternateContent xmlns:mc="http://schemas.openxmlformats.org/markup-compatibility/2006" xmlns:p14="http://schemas.microsoft.com/office/powerpoint/2010/main">
    <mc:Choice Requires="p14">
      <p:transition spd="med" p14:dur="700" advTm="27335">
        <p:fade/>
      </p:transition>
    </mc:Choice>
    <mc:Fallback xmlns="">
      <p:transition spd="med" advTm="273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477598" y="1969688"/>
            <a:ext cx="7344816" cy="4072226"/>
          </a:xfrm>
          <a:prstGeom prst="rect">
            <a:avLst/>
          </a:prstGeom>
        </p:spPr>
      </p:pic>
      <p:sp>
        <p:nvSpPr>
          <p:cNvPr id="2" name="Title 1"/>
          <p:cNvSpPr>
            <a:spLocks noGrp="1"/>
          </p:cNvSpPr>
          <p:nvPr>
            <p:ph type="title"/>
          </p:nvPr>
        </p:nvSpPr>
        <p:spPr/>
        <p:txBody>
          <a:bodyPr/>
          <a:lstStyle/>
          <a:p>
            <a:r>
              <a:rPr lang="fr-CA" dirty="0">
                <a:latin typeface="+mj-lt"/>
              </a:rPr>
              <a:t>Pour vous connecter</a:t>
            </a:r>
            <a:endParaRPr lang="en-CA" dirty="0">
              <a:latin typeface="+mj-lt"/>
            </a:endParaRPr>
          </a:p>
        </p:txBody>
      </p:sp>
      <p:sp>
        <p:nvSpPr>
          <p:cNvPr id="5" name="AutoShape 9"/>
          <p:cNvSpPr>
            <a:spLocks noChangeArrowheads="1"/>
          </p:cNvSpPr>
          <p:nvPr/>
        </p:nvSpPr>
        <p:spPr bwMode="auto">
          <a:xfrm>
            <a:off x="7176120" y="3194987"/>
            <a:ext cx="2187178" cy="810815"/>
          </a:xfrm>
          <a:prstGeom prst="wedgeEllipseCallout">
            <a:avLst>
              <a:gd name="adj1" fmla="val -80124"/>
              <a:gd name="adj2" fmla="val 53164"/>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fr-CA" sz="1400" dirty="0">
                <a:latin typeface="Calibri Light" panose="020F0302020204030204" pitchFamily="34" charset="0"/>
                <a:ea typeface="Calibri Light" panose="020F0302020204030204" pitchFamily="34" charset="0"/>
                <a:cs typeface="Calibri Light" panose="020F0302020204030204" pitchFamily="34" charset="0"/>
              </a:rPr>
              <a:t>Courriel de l’</a:t>
            </a:r>
            <a:r>
              <a:rPr lang="fr-CA" sz="1400" dirty="0" err="1">
                <a:latin typeface="Calibri Light" panose="020F0302020204030204" pitchFamily="34" charset="0"/>
                <a:ea typeface="Calibri Light" panose="020F0302020204030204" pitchFamily="34" charset="0"/>
                <a:cs typeface="Calibri Light" panose="020F0302020204030204" pitchFamily="34" charset="0"/>
              </a:rPr>
              <a:t>enseignant.e</a:t>
            </a:r>
            <a:r>
              <a:rPr lang="fr-CA" sz="1400" dirty="0">
                <a:latin typeface="Calibri Light" panose="020F0302020204030204" pitchFamily="34" charset="0"/>
                <a:ea typeface="Calibri Light" panose="020F0302020204030204" pitchFamily="34" charset="0"/>
                <a:cs typeface="Calibri Light" panose="020F0302020204030204" pitchFamily="34" charset="0"/>
              </a:rPr>
              <a:t> ici</a:t>
            </a:r>
          </a:p>
        </p:txBody>
      </p:sp>
      <p:sp>
        <p:nvSpPr>
          <p:cNvPr id="7" name="AutoShape 10"/>
          <p:cNvSpPr>
            <a:spLocks noChangeArrowheads="1"/>
          </p:cNvSpPr>
          <p:nvPr/>
        </p:nvSpPr>
        <p:spPr bwMode="auto">
          <a:xfrm>
            <a:off x="6960096" y="4005802"/>
            <a:ext cx="3024336" cy="860412"/>
          </a:xfrm>
          <a:prstGeom prst="wedgeEllipseCallout">
            <a:avLst>
              <a:gd name="adj1" fmla="val -73285"/>
              <a:gd name="adj2" fmla="val -17706"/>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fr-CA" sz="1400" dirty="0">
                <a:latin typeface="Calibri Light" panose="020F0302020204030204" pitchFamily="34" charset="0"/>
                <a:ea typeface="Calibri Light" panose="020F0302020204030204" pitchFamily="34" charset="0"/>
                <a:cs typeface="Calibri Light" panose="020F0302020204030204" pitchFamily="34" charset="0"/>
              </a:rPr>
              <a:t>Le mot de passe initial correspond à l’ID de l’      de l’</a:t>
            </a:r>
            <a:r>
              <a:rPr lang="fr-CA" sz="1400" dirty="0" err="1">
                <a:latin typeface="Calibri Light" panose="020F0302020204030204" pitchFamily="34" charset="0"/>
                <a:ea typeface="Calibri Light" panose="020F0302020204030204" pitchFamily="34" charset="0"/>
                <a:cs typeface="Calibri Light" panose="020F0302020204030204" pitchFamily="34" charset="0"/>
              </a:rPr>
              <a:t>enseignant.e</a:t>
            </a:r>
            <a:endParaRPr lang="fr-CA" sz="1400"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126759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CA" dirty="0">
                <a:latin typeface="Calibri Light" panose="020F0302020204030204" pitchFamily="34" charset="0"/>
                <a:ea typeface="Calibri Light" panose="020F0302020204030204" pitchFamily="34" charset="0"/>
                <a:cs typeface="Calibri Light" panose="020F0302020204030204" pitchFamily="34" charset="0"/>
              </a:rPr>
              <a:t>Tableau de bord de l’</a:t>
            </a:r>
            <a:r>
              <a:rPr lang="fr-CA" dirty="0" err="1">
                <a:latin typeface="Calibri Light" panose="020F0302020204030204" pitchFamily="34" charset="0"/>
                <a:ea typeface="Calibri Light" panose="020F0302020204030204" pitchFamily="34" charset="0"/>
                <a:cs typeface="Calibri Light" panose="020F0302020204030204" pitchFamily="34" charset="0"/>
              </a:rPr>
              <a:t>enseignant.e</a:t>
            </a:r>
            <a:endParaRPr lang="en-CA"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9" name="Right Arrow 8"/>
          <p:cNvSpPr/>
          <p:nvPr/>
        </p:nvSpPr>
        <p:spPr>
          <a:xfrm>
            <a:off x="1343472" y="4293096"/>
            <a:ext cx="253304" cy="21024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dirty="0"/>
          </a:p>
        </p:txBody>
      </p:sp>
      <p:sp>
        <p:nvSpPr>
          <p:cNvPr id="11" name="Right Arrow 10"/>
          <p:cNvSpPr/>
          <p:nvPr/>
        </p:nvSpPr>
        <p:spPr>
          <a:xfrm>
            <a:off x="1343472" y="3104964"/>
            <a:ext cx="253304" cy="21024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dirty="0"/>
          </a:p>
        </p:txBody>
      </p:sp>
      <p:sp>
        <p:nvSpPr>
          <p:cNvPr id="12" name="Right Arrow 11"/>
          <p:cNvSpPr/>
          <p:nvPr/>
        </p:nvSpPr>
        <p:spPr>
          <a:xfrm>
            <a:off x="1343472" y="3722808"/>
            <a:ext cx="253304" cy="21024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dirty="0"/>
          </a:p>
        </p:txBody>
      </p:sp>
      <p:pic>
        <p:nvPicPr>
          <p:cNvPr id="4" name="Picture 3">
            <a:extLst>
              <a:ext uri="{FF2B5EF4-FFF2-40B4-BE49-F238E27FC236}">
                <a16:creationId xmlns:a16="http://schemas.microsoft.com/office/drawing/2014/main" id="{C442C699-84F7-7032-69F5-D36717AF2422}"/>
              </a:ext>
            </a:extLst>
          </p:cNvPr>
          <p:cNvPicPr>
            <a:picLocks noChangeAspect="1"/>
          </p:cNvPicPr>
          <p:nvPr/>
        </p:nvPicPr>
        <p:blipFill>
          <a:blip r:embed="rId3"/>
          <a:stretch>
            <a:fillRect/>
          </a:stretch>
        </p:blipFill>
        <p:spPr>
          <a:xfrm>
            <a:off x="1596776" y="1656751"/>
            <a:ext cx="9723528" cy="5156625"/>
          </a:xfrm>
          <a:prstGeom prst="rect">
            <a:avLst/>
          </a:prstGeom>
        </p:spPr>
      </p:pic>
      <p:sp>
        <p:nvSpPr>
          <p:cNvPr id="2" name="Rectangle 1">
            <a:extLst>
              <a:ext uri="{FF2B5EF4-FFF2-40B4-BE49-F238E27FC236}">
                <a16:creationId xmlns:a16="http://schemas.microsoft.com/office/drawing/2014/main" id="{48509938-E86F-AF48-1066-D0BD23F05B72}"/>
              </a:ext>
            </a:extLst>
          </p:cNvPr>
          <p:cNvSpPr/>
          <p:nvPr/>
        </p:nvSpPr>
        <p:spPr>
          <a:xfrm>
            <a:off x="8112224" y="2403547"/>
            <a:ext cx="1584176" cy="233365"/>
          </a:xfrm>
          <a:prstGeom prst="rect">
            <a:avLst/>
          </a:prstGeom>
          <a:solidFill>
            <a:srgbClr val="F7F7F7"/>
          </a:solidFill>
          <a:ln>
            <a:solidFill>
              <a:srgbClr val="F7F7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929078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288080-5A02-A9B7-07F6-EBC41A87250D}"/>
              </a:ext>
            </a:extLst>
          </p:cNvPr>
          <p:cNvPicPr>
            <a:picLocks noChangeAspect="1"/>
          </p:cNvPicPr>
          <p:nvPr/>
        </p:nvPicPr>
        <p:blipFill>
          <a:blip r:embed="rId3"/>
          <a:stretch>
            <a:fillRect/>
          </a:stretch>
        </p:blipFill>
        <p:spPr>
          <a:xfrm>
            <a:off x="1775520" y="1809424"/>
            <a:ext cx="9003448" cy="4774749"/>
          </a:xfrm>
          <a:prstGeom prst="rect">
            <a:avLst/>
          </a:prstGeom>
        </p:spPr>
      </p:pic>
      <p:sp>
        <p:nvSpPr>
          <p:cNvPr id="2" name="Title 1"/>
          <p:cNvSpPr>
            <a:spLocks noGrp="1"/>
          </p:cNvSpPr>
          <p:nvPr>
            <p:ph type="title"/>
          </p:nvPr>
        </p:nvSpPr>
        <p:spPr/>
        <p:txBody>
          <a:bodyPr/>
          <a:lstStyle/>
          <a:p>
            <a:r>
              <a:rPr lang="en-CA" dirty="0">
                <a:latin typeface="Calibri Light" panose="020F0302020204030204" pitchFamily="34" charset="0"/>
                <a:ea typeface="Calibri Light" panose="020F0302020204030204" pitchFamily="34" charset="0"/>
                <a:cs typeface="Calibri Light" panose="020F0302020204030204" pitchFamily="34" charset="0"/>
              </a:rPr>
              <a:t>Questionnaires de </a:t>
            </a:r>
            <a:r>
              <a:rPr lang="en-CA" dirty="0" err="1">
                <a:latin typeface="Calibri Light" panose="020F0302020204030204" pitchFamily="34" charset="0"/>
                <a:ea typeface="Calibri Light" panose="020F0302020204030204" pitchFamily="34" charset="0"/>
                <a:cs typeface="Calibri Light" panose="020F0302020204030204" pitchFamily="34" charset="0"/>
              </a:rPr>
              <a:t>l’IMDPE</a:t>
            </a:r>
            <a:endParaRPr lang="en-CA"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9" name="Oval 8"/>
          <p:cNvSpPr/>
          <p:nvPr/>
        </p:nvSpPr>
        <p:spPr>
          <a:xfrm>
            <a:off x="1847528" y="3573016"/>
            <a:ext cx="1440160" cy="50405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dirty="0"/>
          </a:p>
        </p:txBody>
      </p:sp>
      <p:sp>
        <p:nvSpPr>
          <p:cNvPr id="3" name="Rectangle 2">
            <a:extLst>
              <a:ext uri="{FF2B5EF4-FFF2-40B4-BE49-F238E27FC236}">
                <a16:creationId xmlns:a16="http://schemas.microsoft.com/office/drawing/2014/main" id="{265AF5E7-A0F6-90B7-246A-9C241B26A27F}"/>
              </a:ext>
            </a:extLst>
          </p:cNvPr>
          <p:cNvSpPr/>
          <p:nvPr/>
        </p:nvSpPr>
        <p:spPr>
          <a:xfrm>
            <a:off x="7752184" y="2564904"/>
            <a:ext cx="1584176" cy="233365"/>
          </a:xfrm>
          <a:prstGeom prst="rect">
            <a:avLst/>
          </a:prstGeom>
          <a:solidFill>
            <a:srgbClr val="F7F7F7"/>
          </a:solidFill>
          <a:ln>
            <a:solidFill>
              <a:srgbClr val="F7F7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686038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a:latin typeface="+mj-lt"/>
                <a:ea typeface="Calibri Light" panose="020F0302020204030204" pitchFamily="34" charset="0"/>
                <a:cs typeface="Calibri Light" panose="020F0302020204030204" pitchFamily="34" charset="0"/>
              </a:rPr>
              <a:t>Liste(s) de classe</a:t>
            </a:r>
            <a:endParaRPr lang="en-CA" dirty="0">
              <a:latin typeface="+mj-lt"/>
              <a:ea typeface="Calibri Light" panose="020F0302020204030204" pitchFamily="34" charset="0"/>
              <a:cs typeface="Calibri Light" panose="020F0302020204030204" pitchFamily="34" charset="0"/>
            </a:endParaRPr>
          </a:p>
        </p:txBody>
      </p:sp>
      <p:pic>
        <p:nvPicPr>
          <p:cNvPr id="5" name="Picture 4">
            <a:extLst>
              <a:ext uri="{FF2B5EF4-FFF2-40B4-BE49-F238E27FC236}">
                <a16:creationId xmlns:a16="http://schemas.microsoft.com/office/drawing/2014/main" id="{FEBA086A-2E90-9C9D-2B5B-547464514BAE}"/>
              </a:ext>
            </a:extLst>
          </p:cNvPr>
          <p:cNvPicPr>
            <a:picLocks noChangeAspect="1"/>
          </p:cNvPicPr>
          <p:nvPr/>
        </p:nvPicPr>
        <p:blipFill>
          <a:blip r:embed="rId3"/>
          <a:stretch>
            <a:fillRect/>
          </a:stretch>
        </p:blipFill>
        <p:spPr>
          <a:xfrm>
            <a:off x="1219681" y="1565920"/>
            <a:ext cx="9752637" cy="5026570"/>
          </a:xfrm>
          <a:prstGeom prst="rect">
            <a:avLst/>
          </a:prstGeom>
        </p:spPr>
      </p:pic>
      <p:sp>
        <p:nvSpPr>
          <p:cNvPr id="3" name="Rectangle 2">
            <a:extLst>
              <a:ext uri="{FF2B5EF4-FFF2-40B4-BE49-F238E27FC236}">
                <a16:creationId xmlns:a16="http://schemas.microsoft.com/office/drawing/2014/main" id="{50360E5D-7A7B-6278-EA0A-01AFBDE5C371}"/>
              </a:ext>
            </a:extLst>
          </p:cNvPr>
          <p:cNvSpPr/>
          <p:nvPr/>
        </p:nvSpPr>
        <p:spPr>
          <a:xfrm>
            <a:off x="8112224" y="2403547"/>
            <a:ext cx="1584176" cy="233365"/>
          </a:xfrm>
          <a:prstGeom prst="rect">
            <a:avLst/>
          </a:prstGeom>
          <a:solidFill>
            <a:srgbClr val="F7F7F7"/>
          </a:solidFill>
          <a:ln>
            <a:solidFill>
              <a:srgbClr val="F7F7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a:extLst>
              <a:ext uri="{FF2B5EF4-FFF2-40B4-BE49-F238E27FC236}">
                <a16:creationId xmlns:a16="http://schemas.microsoft.com/office/drawing/2014/main" id="{47D4B8B8-B997-2176-2256-3CDDD22392AC}"/>
              </a:ext>
            </a:extLst>
          </p:cNvPr>
          <p:cNvSpPr/>
          <p:nvPr/>
        </p:nvSpPr>
        <p:spPr>
          <a:xfrm>
            <a:off x="6744072" y="1634686"/>
            <a:ext cx="2088232" cy="354154"/>
          </a:xfrm>
          <a:prstGeom prst="rect">
            <a:avLst/>
          </a:prstGeom>
          <a:solidFill>
            <a:srgbClr val="F7F7F7"/>
          </a:solidFill>
          <a:ln>
            <a:solidFill>
              <a:srgbClr val="F7F7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630838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83432" y="1556792"/>
            <a:ext cx="10153128" cy="5301208"/>
          </a:xfrm>
        </p:spPr>
        <p:txBody>
          <a:bodyPr>
            <a:normAutofit/>
          </a:bodyPr>
          <a:lstStyle/>
          <a:p>
            <a:pPr marL="0" indent="0" algn="ctr">
              <a:buNone/>
            </a:pPr>
            <a:r>
              <a:rPr lang="fr-CA" sz="800" dirty="0">
                <a:latin typeface="Calibri Light" panose="020F0302020204030204" pitchFamily="34" charset="0"/>
                <a:ea typeface="Calibri Light" panose="020F0302020204030204" pitchFamily="34" charset="0"/>
                <a:cs typeface="Calibri Light" panose="020F0302020204030204" pitchFamily="34" charset="0"/>
              </a:rPr>
              <a:t> </a:t>
            </a:r>
          </a:p>
          <a:p>
            <a:pPr marL="0" indent="0" algn="ctr">
              <a:buNone/>
            </a:pPr>
            <a:r>
              <a:rPr lang="fr-CA" sz="2000" dirty="0">
                <a:latin typeface="Calibri Light" panose="020F0302020204030204" pitchFamily="34" charset="0"/>
                <a:ea typeface="Calibri Light" panose="020F0302020204030204" pitchFamily="34" charset="0"/>
                <a:cs typeface="Calibri Light" panose="020F0302020204030204" pitchFamily="34" charset="0"/>
              </a:rPr>
              <a:t>Associez le numéro d’</a:t>
            </a:r>
            <a:r>
              <a:rPr lang="fr-CA" sz="2000" b="1" dirty="0">
                <a:latin typeface="Calibri Light" panose="020F0302020204030204" pitchFamily="34" charset="0"/>
                <a:ea typeface="Calibri Light" panose="020F0302020204030204" pitchFamily="34" charset="0"/>
                <a:cs typeface="Calibri Light" panose="020F0302020204030204" pitchFamily="34" charset="0"/>
              </a:rPr>
              <a:t>identification locale</a:t>
            </a:r>
            <a:r>
              <a:rPr lang="fr-CA" sz="2000" dirty="0">
                <a:latin typeface="Calibri Light" panose="020F0302020204030204" pitchFamily="34" charset="0"/>
                <a:ea typeface="Calibri Light" panose="020F0302020204030204" pitchFamily="34" charset="0"/>
                <a:cs typeface="Calibri Light" panose="020F0302020204030204" pitchFamily="34" charset="0"/>
              </a:rPr>
              <a:t> de l’élève à votre liste de classe locale (celle qui contient le nom des enfants) et validez l’information pour vous assurez d’avoir le bon élève</a:t>
            </a:r>
          </a:p>
          <a:p>
            <a:pPr marL="0" indent="0" algn="ctr">
              <a:buNone/>
            </a:pPr>
            <a:endParaRPr lang="fr-CA" sz="2000" dirty="0">
              <a:latin typeface="Calibri Light" panose="020F0302020204030204" pitchFamily="34" charset="0"/>
              <a:ea typeface="Calibri Light" panose="020F0302020204030204" pitchFamily="34" charset="0"/>
              <a:cs typeface="Calibri Light" panose="020F0302020204030204" pitchFamily="34" charset="0"/>
            </a:endParaRPr>
          </a:p>
          <a:p>
            <a:pPr marL="0" indent="0" algn="ctr">
              <a:buNone/>
            </a:pPr>
            <a:endParaRPr lang="fr-CA" sz="1600" dirty="0">
              <a:latin typeface="Calibri Light" panose="020F0302020204030204" pitchFamily="34" charset="0"/>
              <a:ea typeface="Calibri Light" panose="020F0302020204030204" pitchFamily="34" charset="0"/>
              <a:cs typeface="Calibri Light" panose="020F0302020204030204" pitchFamily="34" charset="0"/>
            </a:endParaRPr>
          </a:p>
          <a:p>
            <a:pPr marL="0" indent="0" algn="ctr">
              <a:buNone/>
            </a:pPr>
            <a:endParaRPr lang="fr-CA" sz="1600" dirty="0">
              <a:latin typeface="Calibri Light" panose="020F0302020204030204" pitchFamily="34" charset="0"/>
              <a:ea typeface="Calibri Light" panose="020F0302020204030204" pitchFamily="34" charset="0"/>
              <a:cs typeface="Calibri Light" panose="020F0302020204030204" pitchFamily="34" charset="0"/>
            </a:endParaRPr>
          </a:p>
          <a:p>
            <a:pPr marL="0" indent="0" algn="ctr">
              <a:buNone/>
            </a:pPr>
            <a:endParaRPr lang="fr-CA" sz="1600" dirty="0">
              <a:latin typeface="Calibri Light" panose="020F0302020204030204" pitchFamily="34" charset="0"/>
              <a:ea typeface="Calibri Light" panose="020F0302020204030204" pitchFamily="34" charset="0"/>
              <a:cs typeface="Calibri Light" panose="020F0302020204030204" pitchFamily="34" charset="0"/>
            </a:endParaRPr>
          </a:p>
          <a:p>
            <a:pPr marL="0" indent="0" algn="ctr">
              <a:buNone/>
            </a:pPr>
            <a:endParaRPr lang="fr-CA" sz="1600" dirty="0">
              <a:latin typeface="Calibri Light" panose="020F0302020204030204" pitchFamily="34" charset="0"/>
              <a:ea typeface="Calibri Light" panose="020F0302020204030204" pitchFamily="34" charset="0"/>
              <a:cs typeface="Calibri Light" panose="020F0302020204030204" pitchFamily="34" charset="0"/>
            </a:endParaRPr>
          </a:p>
          <a:p>
            <a:pPr marL="0" indent="0" algn="ctr">
              <a:buNone/>
            </a:pPr>
            <a:endParaRPr lang="fr-CA" sz="900" dirty="0">
              <a:latin typeface="Calibri Light" panose="020F0302020204030204" pitchFamily="34" charset="0"/>
              <a:ea typeface="Calibri Light" panose="020F0302020204030204" pitchFamily="34" charset="0"/>
              <a:cs typeface="Calibri Light" panose="020F0302020204030204" pitchFamily="34" charset="0"/>
            </a:endParaRPr>
          </a:p>
          <a:p>
            <a:pPr marL="0" indent="0" algn="ctr">
              <a:buNone/>
            </a:pPr>
            <a:endParaRPr lang="fr-CA" sz="1400" dirty="0">
              <a:latin typeface="Calibri Light" panose="020F0302020204030204" pitchFamily="34" charset="0"/>
              <a:ea typeface="Calibri Light" panose="020F0302020204030204" pitchFamily="34" charset="0"/>
              <a:cs typeface="Calibri Light" panose="020F0302020204030204" pitchFamily="34" charset="0"/>
            </a:endParaRPr>
          </a:p>
          <a:p>
            <a:pPr marL="0" indent="0" algn="ctr">
              <a:buNone/>
            </a:pPr>
            <a:endParaRPr lang="fr-CA" sz="1400" dirty="0">
              <a:latin typeface="Calibri Light" panose="020F0302020204030204" pitchFamily="34" charset="0"/>
              <a:ea typeface="Calibri Light" panose="020F0302020204030204" pitchFamily="34" charset="0"/>
              <a:cs typeface="Calibri Light" panose="020F0302020204030204" pitchFamily="34" charset="0"/>
            </a:endParaRPr>
          </a:p>
          <a:p>
            <a:pPr marL="0" indent="0" algn="ctr">
              <a:buNone/>
            </a:pPr>
            <a:endParaRPr lang="fr-CA" sz="1400" dirty="0">
              <a:latin typeface="Calibri Light" panose="020F0302020204030204" pitchFamily="34" charset="0"/>
              <a:ea typeface="Calibri Light" panose="020F0302020204030204" pitchFamily="34" charset="0"/>
              <a:cs typeface="Calibri Light" panose="020F0302020204030204" pitchFamily="34" charset="0"/>
            </a:endParaRPr>
          </a:p>
          <a:p>
            <a:pPr marL="0" indent="0" algn="ctr">
              <a:buNone/>
            </a:pPr>
            <a:endParaRPr lang="fr-CA" sz="1400" dirty="0">
              <a:latin typeface="Calibri Light" panose="020F0302020204030204" pitchFamily="34" charset="0"/>
              <a:ea typeface="Calibri Light" panose="020F0302020204030204" pitchFamily="34" charset="0"/>
              <a:cs typeface="Calibri Light" panose="020F0302020204030204" pitchFamily="34" charset="0"/>
            </a:endParaRPr>
          </a:p>
          <a:p>
            <a:pPr marL="0" indent="0" algn="ctr">
              <a:buNone/>
            </a:pPr>
            <a:endParaRPr lang="fr-CA" sz="1400" dirty="0">
              <a:latin typeface="Calibri Light" panose="020F0302020204030204" pitchFamily="34" charset="0"/>
              <a:ea typeface="Calibri Light" panose="020F0302020204030204" pitchFamily="34" charset="0"/>
              <a:cs typeface="Calibri Light" panose="020F0302020204030204" pitchFamily="34" charset="0"/>
            </a:endParaRPr>
          </a:p>
          <a:p>
            <a:pPr marL="0" indent="0" algn="ctr">
              <a:buNone/>
            </a:pPr>
            <a:endParaRPr lang="fr-CA" sz="1400" dirty="0">
              <a:latin typeface="Calibri Light" panose="020F0302020204030204" pitchFamily="34" charset="0"/>
              <a:ea typeface="Calibri Light" panose="020F0302020204030204" pitchFamily="34" charset="0"/>
              <a:cs typeface="Calibri Light" panose="020F0302020204030204" pitchFamily="34" charset="0"/>
            </a:endParaRPr>
          </a:p>
          <a:p>
            <a:pPr marL="0" indent="0" algn="ctr">
              <a:buNone/>
            </a:pPr>
            <a:endParaRPr lang="fr-CA" sz="1400" dirty="0">
              <a:latin typeface="Calibri Light" panose="020F0302020204030204" pitchFamily="34" charset="0"/>
              <a:ea typeface="Calibri Light" panose="020F0302020204030204" pitchFamily="34" charset="0"/>
              <a:cs typeface="Calibri Light" panose="020F0302020204030204" pitchFamily="34" charset="0"/>
            </a:endParaRPr>
          </a:p>
          <a:p>
            <a:pPr marL="0" indent="0" algn="ctr">
              <a:buNone/>
            </a:pPr>
            <a:endParaRPr lang="fr-CA" sz="1400" dirty="0">
              <a:latin typeface="Calibri Light" panose="020F0302020204030204" pitchFamily="34" charset="0"/>
              <a:ea typeface="Calibri Light" panose="020F0302020204030204" pitchFamily="34" charset="0"/>
              <a:cs typeface="Calibri Light" panose="020F0302020204030204" pitchFamily="34" charset="0"/>
            </a:endParaRPr>
          </a:p>
          <a:p>
            <a:pPr marL="0" indent="0" algn="ctr">
              <a:buNone/>
            </a:pPr>
            <a:endParaRPr lang="fr-CA" sz="1400" dirty="0">
              <a:latin typeface="Calibri Light" panose="020F0302020204030204" pitchFamily="34" charset="0"/>
              <a:ea typeface="Calibri Light" panose="020F0302020204030204" pitchFamily="34" charset="0"/>
              <a:cs typeface="Calibri Light" panose="020F0302020204030204" pitchFamily="34" charset="0"/>
            </a:endParaRPr>
          </a:p>
          <a:p>
            <a:pPr marL="0" indent="0" algn="ctr">
              <a:buNone/>
            </a:pPr>
            <a:r>
              <a:rPr lang="fr-CA" sz="1800" dirty="0">
                <a:latin typeface="Calibri Light" panose="020F0302020204030204" pitchFamily="34" charset="0"/>
                <a:ea typeface="Calibri Light" panose="020F0302020204030204" pitchFamily="34" charset="0"/>
                <a:cs typeface="Calibri Light" panose="020F0302020204030204" pitchFamily="34" charset="0"/>
              </a:rPr>
              <a:t>** Pour des raisons de confidentialité, le nom des enfants apparaît nulle part sur le questionnaire</a:t>
            </a:r>
          </a:p>
        </p:txBody>
      </p:sp>
      <p:sp>
        <p:nvSpPr>
          <p:cNvPr id="2" name="Title 1"/>
          <p:cNvSpPr>
            <a:spLocks noGrp="1"/>
          </p:cNvSpPr>
          <p:nvPr>
            <p:ph type="title"/>
          </p:nvPr>
        </p:nvSpPr>
        <p:spPr/>
        <p:txBody>
          <a:bodyPr/>
          <a:lstStyle/>
          <a:p>
            <a:r>
              <a:rPr lang="fr-CA" dirty="0">
                <a:latin typeface="+mj-lt"/>
                <a:ea typeface="Calibri Light" panose="020F0302020204030204" pitchFamily="34" charset="0"/>
                <a:cs typeface="Calibri Light" panose="020F0302020204030204" pitchFamily="34" charset="0"/>
              </a:rPr>
              <a:t>1</a:t>
            </a:r>
            <a:r>
              <a:rPr lang="fr-CA" baseline="30000" dirty="0">
                <a:latin typeface="+mj-lt"/>
                <a:ea typeface="Calibri Light" panose="020F0302020204030204" pitchFamily="34" charset="0"/>
                <a:cs typeface="Calibri Light" panose="020F0302020204030204" pitchFamily="34" charset="0"/>
              </a:rPr>
              <a:t>ère</a:t>
            </a:r>
            <a:r>
              <a:rPr lang="fr-CA" dirty="0">
                <a:latin typeface="+mj-lt"/>
                <a:ea typeface="Calibri Light" panose="020F0302020204030204" pitchFamily="34" charset="0"/>
                <a:cs typeface="Calibri Light" panose="020F0302020204030204" pitchFamily="34" charset="0"/>
              </a:rPr>
              <a:t> étape : Identifiez l’enfant</a:t>
            </a:r>
            <a:endParaRPr lang="en-CA" dirty="0">
              <a:latin typeface="+mj-lt"/>
              <a:ea typeface="Calibri Light" panose="020F0302020204030204" pitchFamily="34" charset="0"/>
              <a:cs typeface="Calibri Light" panose="020F0302020204030204" pitchFamily="34" charset="0"/>
            </a:endParaRPr>
          </a:p>
        </p:txBody>
      </p:sp>
      <p:pic>
        <p:nvPicPr>
          <p:cNvPr id="6" name="Picture 5">
            <a:extLst>
              <a:ext uri="{FF2B5EF4-FFF2-40B4-BE49-F238E27FC236}">
                <a16:creationId xmlns:a16="http://schemas.microsoft.com/office/drawing/2014/main" id="{930DAC8D-AEC7-EB6B-037E-9C2A69B1FF5B}"/>
              </a:ext>
            </a:extLst>
          </p:cNvPr>
          <p:cNvPicPr>
            <a:picLocks noChangeAspect="1"/>
          </p:cNvPicPr>
          <p:nvPr/>
        </p:nvPicPr>
        <p:blipFill>
          <a:blip r:embed="rId3"/>
          <a:stretch>
            <a:fillRect/>
          </a:stretch>
        </p:blipFill>
        <p:spPr>
          <a:xfrm>
            <a:off x="2255368" y="2422357"/>
            <a:ext cx="7681263" cy="3958971"/>
          </a:xfrm>
          <a:prstGeom prst="rect">
            <a:avLst/>
          </a:prstGeom>
        </p:spPr>
      </p:pic>
      <p:sp>
        <p:nvSpPr>
          <p:cNvPr id="4" name="Rectangle 3">
            <a:extLst>
              <a:ext uri="{FF2B5EF4-FFF2-40B4-BE49-F238E27FC236}">
                <a16:creationId xmlns:a16="http://schemas.microsoft.com/office/drawing/2014/main" id="{DD8AE647-893E-7B29-4E2E-CD6479271672}"/>
              </a:ext>
            </a:extLst>
          </p:cNvPr>
          <p:cNvSpPr/>
          <p:nvPr/>
        </p:nvSpPr>
        <p:spPr>
          <a:xfrm>
            <a:off x="6600056" y="2422357"/>
            <a:ext cx="1728192" cy="286563"/>
          </a:xfrm>
          <a:prstGeom prst="rect">
            <a:avLst/>
          </a:prstGeom>
          <a:solidFill>
            <a:srgbClr val="F7F7F7"/>
          </a:solidFill>
          <a:ln>
            <a:solidFill>
              <a:srgbClr val="F7F7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110634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13008F8-4BB3-132C-11FA-9560098594F6}"/>
              </a:ext>
            </a:extLst>
          </p:cNvPr>
          <p:cNvPicPr>
            <a:picLocks noChangeAspect="1"/>
          </p:cNvPicPr>
          <p:nvPr/>
        </p:nvPicPr>
        <p:blipFill>
          <a:blip r:embed="rId3"/>
          <a:stretch>
            <a:fillRect/>
          </a:stretch>
        </p:blipFill>
        <p:spPr>
          <a:xfrm>
            <a:off x="1787998" y="2512540"/>
            <a:ext cx="8161727" cy="4206605"/>
          </a:xfrm>
          <a:prstGeom prst="rect">
            <a:avLst/>
          </a:prstGeom>
        </p:spPr>
      </p:pic>
      <p:sp>
        <p:nvSpPr>
          <p:cNvPr id="2" name="Title 1"/>
          <p:cNvSpPr>
            <a:spLocks noGrp="1"/>
          </p:cNvSpPr>
          <p:nvPr>
            <p:ph type="title"/>
          </p:nvPr>
        </p:nvSpPr>
        <p:spPr/>
        <p:txBody>
          <a:bodyPr/>
          <a:lstStyle/>
          <a:p>
            <a:r>
              <a:rPr lang="fr-CA" dirty="0">
                <a:latin typeface="Calibri Light" panose="020F0302020204030204" pitchFamily="34" charset="0"/>
                <a:ea typeface="Calibri Light" panose="020F0302020204030204" pitchFamily="34" charset="0"/>
                <a:cs typeface="Calibri Light" panose="020F0302020204030204" pitchFamily="34" charset="0"/>
              </a:rPr>
              <a:t>Comment accéder au questionnaire</a:t>
            </a:r>
            <a:endParaRPr lang="en-CA"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p:cNvSpPr txBox="1"/>
          <p:nvPr/>
        </p:nvSpPr>
        <p:spPr>
          <a:xfrm>
            <a:off x="1872418" y="1673575"/>
            <a:ext cx="7992888" cy="707886"/>
          </a:xfrm>
          <a:prstGeom prst="rect">
            <a:avLst/>
          </a:prstGeom>
          <a:noFill/>
        </p:spPr>
        <p:txBody>
          <a:bodyPr wrap="square" rtlCol="0">
            <a:spAutoFit/>
          </a:bodyPr>
          <a:lstStyle/>
          <a:p>
            <a:pPr algn="ctr"/>
            <a:r>
              <a:rPr lang="fr-CA" sz="2000" dirty="0">
                <a:latin typeface="+mj-lt"/>
                <a:cs typeface="Times New Roman" pitchFamily="18" charset="0"/>
              </a:rPr>
              <a:t>Afin d’accéder un questionnaire, veuillez sélectionner un des symboles bleus clignotants (IMDPE) se trouvant à droite de votre écran. </a:t>
            </a:r>
          </a:p>
        </p:txBody>
      </p:sp>
      <p:sp>
        <p:nvSpPr>
          <p:cNvPr id="5" name="Oval 7"/>
          <p:cNvSpPr>
            <a:spLocks noChangeArrowheads="1"/>
          </p:cNvSpPr>
          <p:nvPr/>
        </p:nvSpPr>
        <p:spPr bwMode="auto">
          <a:xfrm>
            <a:off x="8904312" y="3446951"/>
            <a:ext cx="888986" cy="3136411"/>
          </a:xfrm>
          <a:prstGeom prst="ellipse">
            <a:avLst/>
          </a:prstGeom>
          <a:noFill/>
          <a:ln w="28575">
            <a:solidFill>
              <a:srgbClr val="C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sz="1350" dirty="0"/>
          </a:p>
        </p:txBody>
      </p:sp>
      <p:cxnSp>
        <p:nvCxnSpPr>
          <p:cNvPr id="9" name="Straight Arrow Connector 8"/>
          <p:cNvCxnSpPr/>
          <p:nvPr/>
        </p:nvCxnSpPr>
        <p:spPr>
          <a:xfrm flipH="1">
            <a:off x="9624392" y="2672502"/>
            <a:ext cx="432048" cy="808088"/>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AA628D2D-53F6-41AF-E23A-47CD246657B1}"/>
              </a:ext>
            </a:extLst>
          </p:cNvPr>
          <p:cNvSpPr/>
          <p:nvPr/>
        </p:nvSpPr>
        <p:spPr>
          <a:xfrm>
            <a:off x="6384032" y="2616654"/>
            <a:ext cx="1872208" cy="236282"/>
          </a:xfrm>
          <a:prstGeom prst="rect">
            <a:avLst/>
          </a:prstGeom>
          <a:solidFill>
            <a:srgbClr val="F7F7F7"/>
          </a:solidFill>
          <a:ln>
            <a:solidFill>
              <a:srgbClr val="F7F7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24668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0243" name="Rectangle 3"/>
          <p:cNvSpPr>
            <a:spLocks noGrp="1" noChangeArrowheads="1"/>
          </p:cNvSpPr>
          <p:nvPr>
            <p:ph type="body" sz="half" idx="1"/>
          </p:nvPr>
        </p:nvSpPr>
        <p:spPr>
          <a:xfrm>
            <a:off x="609600" y="1916832"/>
            <a:ext cx="7574632" cy="4848200"/>
          </a:xfrm>
        </p:spPr>
        <p:txBody>
          <a:bodyPr/>
          <a:lstStyle/>
          <a:p>
            <a:pPr eaLnBrk="1" hangingPunct="1">
              <a:buClrTx/>
              <a:buFont typeface="Arial" panose="020B0604020202020204" pitchFamily="34" charset="0"/>
              <a:buChar char="•"/>
              <a:defRPr/>
            </a:pPr>
            <a:r>
              <a:rPr lang="en-US" altLang="ja-JP"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Les experiences d’un enfant </a:t>
            </a:r>
            <a:r>
              <a:rPr lang="en-US" altLang="ja-JP" sz="2800" dirty="0" err="1">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lors</a:t>
            </a:r>
            <a:r>
              <a:rPr lang="en-US" altLang="ja-JP"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 de </a:t>
            </a:r>
            <a:r>
              <a:rPr lang="en-US" altLang="ja-JP" sz="2800" dirty="0" err="1">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ses</a:t>
            </a:r>
            <a:r>
              <a:rPr lang="en-US" altLang="ja-JP"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 1ères </a:t>
            </a:r>
            <a:r>
              <a:rPr lang="en-US" altLang="ja-JP" sz="2800" dirty="0" err="1">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années</a:t>
            </a:r>
            <a:r>
              <a:rPr lang="en-US" altLang="ja-JP"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 de vie </a:t>
            </a:r>
            <a:r>
              <a:rPr lang="en-US" altLang="ja-JP" sz="2800" dirty="0" err="1">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influencent</a:t>
            </a:r>
            <a:r>
              <a:rPr lang="en-US" altLang="ja-JP"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 </a:t>
            </a:r>
            <a:r>
              <a:rPr lang="en-US" altLang="ja-JP" sz="2800" dirty="0" err="1">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l’expression</a:t>
            </a:r>
            <a:r>
              <a:rPr lang="en-US" altLang="ja-JP"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 </a:t>
            </a:r>
            <a:r>
              <a:rPr lang="en-US" altLang="ja-JP" sz="2800" dirty="0" err="1">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génétique</a:t>
            </a:r>
            <a:endParaRPr lang="en-US" altLang="ja-JP"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endParaRPr>
          </a:p>
          <a:p>
            <a:pPr eaLnBrk="1" hangingPunct="1">
              <a:buClrTx/>
              <a:buFont typeface="Arial" panose="020B0604020202020204" pitchFamily="34" charset="0"/>
              <a:buChar char="•"/>
              <a:defRPr/>
            </a:pPr>
            <a:endParaRPr lang="en-US" altLang="ja-JP"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endParaRPr>
          </a:p>
          <a:p>
            <a:pPr eaLnBrk="1" hangingPunct="1">
              <a:buClrTx/>
              <a:buFont typeface="Arial" panose="020B0604020202020204" pitchFamily="34" charset="0"/>
              <a:buChar char="•"/>
              <a:defRPr/>
            </a:pPr>
            <a:r>
              <a:rPr lang="en-US"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Le </a:t>
            </a:r>
            <a:r>
              <a:rPr lang="en-US" sz="2800" dirty="0" err="1">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développement</a:t>
            </a:r>
            <a:r>
              <a:rPr lang="en-US"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 cerebral </a:t>
            </a:r>
            <a:r>
              <a:rPr lang="en-US" sz="2800" dirty="0" err="1">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lors</a:t>
            </a:r>
            <a:r>
              <a:rPr lang="en-US"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 des 1ères </a:t>
            </a:r>
            <a:r>
              <a:rPr lang="en-US" sz="2800" dirty="0" err="1">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années</a:t>
            </a:r>
            <a:r>
              <a:rPr lang="en-US"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 de vie </a:t>
            </a:r>
            <a:r>
              <a:rPr lang="en-US" sz="2800" dirty="0" err="1">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affecte</a:t>
            </a:r>
            <a:r>
              <a:rPr lang="en-US"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 </a:t>
            </a:r>
            <a:r>
              <a:rPr lang="en-US" sz="2800" dirty="0" err="1">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grandement</a:t>
            </a:r>
            <a:r>
              <a:rPr lang="en-US"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 </a:t>
            </a:r>
            <a:r>
              <a:rPr lang="en-US" sz="2800" dirty="0" err="1">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l’habileté</a:t>
            </a:r>
            <a:r>
              <a:rPr lang="en-US"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 à </a:t>
            </a:r>
            <a:r>
              <a:rPr lang="en-US" sz="2800" dirty="0" err="1">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apprendre</a:t>
            </a:r>
            <a:r>
              <a:rPr lang="en-US"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 </a:t>
            </a:r>
            <a:r>
              <a:rPr lang="en-US" sz="2800" dirty="0" err="1">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lorsqu’il</a:t>
            </a:r>
            <a:r>
              <a:rPr lang="en-US"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a:t>
            </a:r>
            <a:r>
              <a:rPr lang="en-US" sz="2800" dirty="0" err="1">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elle</a:t>
            </a:r>
            <a:r>
              <a:rPr lang="en-US"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 commence </a:t>
            </a:r>
            <a:r>
              <a:rPr lang="en-US" sz="2800" dirty="0" err="1">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l’école</a:t>
            </a:r>
            <a:endParaRPr lang="en-US" altLang="ja-JP"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endParaRPr>
          </a:p>
          <a:p>
            <a:pPr marL="0" indent="0" eaLnBrk="1" hangingPunct="1">
              <a:buClrTx/>
              <a:buNone/>
              <a:defRPr/>
            </a:pPr>
            <a:endParaRPr lang="en-US"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endParaRPr>
          </a:p>
        </p:txBody>
      </p:sp>
      <p:sp>
        <p:nvSpPr>
          <p:cNvPr id="6" name="Title 1"/>
          <p:cNvSpPr txBox="1">
            <a:spLocks noGrp="1"/>
          </p:cNvSpPr>
          <p:nvPr>
            <p:ph type="title"/>
          </p:nvPr>
        </p:nvSpPr>
        <p:spPr>
          <a:xfrm>
            <a:off x="407368" y="277813"/>
            <a:ext cx="11305256" cy="1143000"/>
          </a:xfrm>
          <a:prstGeom prst="rect">
            <a:avLst/>
          </a:prstGeom>
          <a:solidFill>
            <a:srgbClr val="1F497D">
              <a:lumMod val="75000"/>
            </a:srgbClr>
          </a:solidFill>
          <a:ln>
            <a:solidFill>
              <a:srgbClr val="1F497D">
                <a:lumMod val="75000"/>
              </a:srgbClr>
            </a:solidFill>
          </a:ln>
        </p:spPr>
        <p:txBody>
          <a:bodyPr vert="horz" wrap="square" lIns="91440" tIns="45720" rIns="91440" bIns="45720" numCol="1" rtlCol="0" anchor="ctr" anchorCtr="0" compatLnSpc="1">
            <a:prstTxWarp prst="textNoShape">
              <a:avLst/>
            </a:prstTxWarp>
            <a:normAutofit/>
          </a:bodyPr>
          <a:lstStyle>
            <a:lvl1pPr algn="ctr" defTabSz="914400" rtl="0" eaLnBrk="1" latinLnBrk="0" hangingPunct="1">
              <a:spcBef>
                <a:spcPct val="0"/>
              </a:spcBef>
              <a:buNone/>
              <a:defRPr sz="4400" b="0" kern="1200" baseline="0">
                <a:solidFill>
                  <a:schemeClr val="bg1"/>
                </a:solidFill>
                <a:latin typeface="Times New Roman" pitchFamily="18" charset="0"/>
                <a:ea typeface="+mj-ea"/>
                <a:cs typeface="+mj-cs"/>
              </a:defRPr>
            </a:lvl1pPr>
          </a:lstStyle>
          <a:p>
            <a:pPr fontAlgn="auto">
              <a:spcAft>
                <a:spcPts val="0"/>
              </a:spcAft>
              <a:defRPr/>
            </a:pPr>
            <a:r>
              <a:rPr lang="fr-FR" dirty="0">
                <a:solidFill>
                  <a:sysClr val="window" lastClr="FFFFFF"/>
                </a:solidFill>
                <a:effectLst/>
                <a:latin typeface="Calibri" panose="020F0502020204030204" pitchFamily="34" charset="0"/>
                <a:cs typeface="Calibri" panose="020F0502020204030204" pitchFamily="34" charset="0"/>
              </a:rPr>
              <a:t>Les 1ères années sont importantes</a:t>
            </a:r>
            <a:endParaRPr lang="en-CA" dirty="0">
              <a:solidFill>
                <a:sysClr val="window" lastClr="FFFFFF"/>
              </a:solidFill>
              <a:effectLst/>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3"/>
          <a:stretch>
            <a:fillRect/>
          </a:stretch>
        </p:blipFill>
        <p:spPr>
          <a:xfrm>
            <a:off x="8976320" y="1628800"/>
            <a:ext cx="1745478" cy="3952403"/>
          </a:xfrm>
          <a:prstGeom prst="rect">
            <a:avLst/>
          </a:prstGeom>
        </p:spPr>
      </p:pic>
    </p:spTree>
    <p:extLst>
      <p:ext uri="{BB962C8B-B14F-4D97-AF65-F5344CB8AC3E}">
        <p14:creationId xmlns:p14="http://schemas.microsoft.com/office/powerpoint/2010/main" val="37549322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D26CD3-532B-D28D-246F-57B8FC95FAA7}"/>
              </a:ext>
            </a:extLst>
          </p:cNvPr>
          <p:cNvPicPr>
            <a:picLocks noChangeAspect="1"/>
          </p:cNvPicPr>
          <p:nvPr/>
        </p:nvPicPr>
        <p:blipFill>
          <a:blip r:embed="rId3"/>
          <a:stretch>
            <a:fillRect/>
          </a:stretch>
        </p:blipFill>
        <p:spPr>
          <a:xfrm>
            <a:off x="1401673" y="1454591"/>
            <a:ext cx="9388654" cy="4381880"/>
          </a:xfrm>
          <a:prstGeom prst="rect">
            <a:avLst/>
          </a:prstGeom>
        </p:spPr>
      </p:pic>
      <p:sp>
        <p:nvSpPr>
          <p:cNvPr id="2" name="Title 1"/>
          <p:cNvSpPr>
            <a:spLocks noGrp="1"/>
          </p:cNvSpPr>
          <p:nvPr>
            <p:ph type="title"/>
          </p:nvPr>
        </p:nvSpPr>
        <p:spPr/>
        <p:txBody>
          <a:bodyPr/>
          <a:lstStyle/>
          <a:p>
            <a:r>
              <a:rPr lang="fr-CA" dirty="0">
                <a:latin typeface="+mj-lt"/>
              </a:rPr>
              <a:t>Données personnelles</a:t>
            </a:r>
            <a:endParaRPr lang="en-CA" dirty="0">
              <a:latin typeface="+mj-lt"/>
            </a:endParaRPr>
          </a:p>
        </p:txBody>
      </p:sp>
      <p:sp>
        <p:nvSpPr>
          <p:cNvPr id="3" name="Content Placeholder 2"/>
          <p:cNvSpPr>
            <a:spLocks noGrp="1"/>
          </p:cNvSpPr>
          <p:nvPr>
            <p:ph idx="1"/>
          </p:nvPr>
        </p:nvSpPr>
        <p:spPr>
          <a:xfrm>
            <a:off x="2711624" y="5873424"/>
            <a:ext cx="6984776" cy="709938"/>
          </a:xfrm>
        </p:spPr>
        <p:txBody>
          <a:bodyPr>
            <a:noAutofit/>
          </a:bodyPr>
          <a:lstStyle/>
          <a:p>
            <a:pPr marL="0" indent="0" algn="ctr">
              <a:buNone/>
            </a:pPr>
            <a:r>
              <a:rPr lang="fr-CA" sz="2000" dirty="0"/>
              <a:t>* Pour de plus amples informations sur les questions spécifiques à votre province, veuillez vous référer à votre Guide</a:t>
            </a:r>
          </a:p>
        </p:txBody>
      </p:sp>
      <p:sp>
        <p:nvSpPr>
          <p:cNvPr id="10" name="Oval 9"/>
          <p:cNvSpPr/>
          <p:nvPr/>
        </p:nvSpPr>
        <p:spPr>
          <a:xfrm>
            <a:off x="9876928" y="1417638"/>
            <a:ext cx="971600" cy="35517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dirty="0"/>
          </a:p>
        </p:txBody>
      </p:sp>
    </p:spTree>
    <p:extLst>
      <p:ext uri="{BB962C8B-B14F-4D97-AF65-F5344CB8AC3E}">
        <p14:creationId xmlns:p14="http://schemas.microsoft.com/office/powerpoint/2010/main" val="399661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37142A-11E6-3C77-B58A-313316430AC9}"/>
              </a:ext>
            </a:extLst>
          </p:cNvPr>
          <p:cNvPicPr>
            <a:picLocks noChangeAspect="1"/>
          </p:cNvPicPr>
          <p:nvPr/>
        </p:nvPicPr>
        <p:blipFill>
          <a:blip r:embed="rId3"/>
          <a:stretch>
            <a:fillRect/>
          </a:stretch>
        </p:blipFill>
        <p:spPr>
          <a:xfrm>
            <a:off x="1415480" y="3507583"/>
            <a:ext cx="8510751" cy="3350417"/>
          </a:xfrm>
          <a:prstGeom prst="rect">
            <a:avLst/>
          </a:prstGeom>
        </p:spPr>
      </p:pic>
      <p:sp>
        <p:nvSpPr>
          <p:cNvPr id="2" name="Title 1"/>
          <p:cNvSpPr>
            <a:spLocks noGrp="1"/>
          </p:cNvSpPr>
          <p:nvPr>
            <p:ph type="title"/>
          </p:nvPr>
        </p:nvSpPr>
        <p:spPr/>
        <p:txBody>
          <a:bodyPr/>
          <a:lstStyle/>
          <a:p>
            <a:r>
              <a:rPr lang="fr-CA" dirty="0">
                <a:latin typeface="+mj-lt"/>
              </a:rPr>
              <a:t>Information manquante ou inexacte</a:t>
            </a:r>
          </a:p>
        </p:txBody>
      </p:sp>
      <p:sp>
        <p:nvSpPr>
          <p:cNvPr id="3" name="Content Placeholder 2"/>
          <p:cNvSpPr>
            <a:spLocks noGrp="1"/>
          </p:cNvSpPr>
          <p:nvPr>
            <p:ph idx="1"/>
          </p:nvPr>
        </p:nvSpPr>
        <p:spPr/>
        <p:txBody>
          <a:bodyPr>
            <a:normAutofit/>
          </a:bodyPr>
          <a:lstStyle/>
          <a:p>
            <a:r>
              <a:rPr lang="fr-CA" sz="2600" dirty="0">
                <a:latin typeface="+mj-lt"/>
              </a:rPr>
              <a:t>S’il y a de l’information manquante ou inexacte dans les données personnelles de l’enfant, veuillez apporter les changements nécessaires dans la section démographique</a:t>
            </a:r>
          </a:p>
          <a:p>
            <a:endParaRPr lang="fr-CA" sz="1200" dirty="0">
              <a:latin typeface="+mj-lt"/>
            </a:endParaRPr>
          </a:p>
          <a:p>
            <a:r>
              <a:rPr lang="fr-CA" sz="2600" dirty="0">
                <a:latin typeface="+mj-lt"/>
              </a:rPr>
              <a:t>Cliquez sur </a:t>
            </a:r>
          </a:p>
        </p:txBody>
      </p:sp>
      <p:pic>
        <p:nvPicPr>
          <p:cNvPr id="5" name="Picture 4">
            <a:extLst>
              <a:ext uri="{FF2B5EF4-FFF2-40B4-BE49-F238E27FC236}">
                <a16:creationId xmlns:a16="http://schemas.microsoft.com/office/drawing/2014/main" id="{FA288DB4-859A-65E6-956A-D570122D1497}"/>
              </a:ext>
            </a:extLst>
          </p:cNvPr>
          <p:cNvPicPr>
            <a:picLocks noChangeAspect="1"/>
          </p:cNvPicPr>
          <p:nvPr/>
        </p:nvPicPr>
        <p:blipFill>
          <a:blip r:embed="rId4"/>
          <a:stretch>
            <a:fillRect/>
          </a:stretch>
        </p:blipFill>
        <p:spPr>
          <a:xfrm>
            <a:off x="2639616" y="3071994"/>
            <a:ext cx="1796530" cy="573030"/>
          </a:xfrm>
          <a:prstGeom prst="rect">
            <a:avLst/>
          </a:prstGeom>
        </p:spPr>
      </p:pic>
    </p:spTree>
    <p:extLst>
      <p:ext uri="{BB962C8B-B14F-4D97-AF65-F5344CB8AC3E}">
        <p14:creationId xmlns:p14="http://schemas.microsoft.com/office/powerpoint/2010/main" val="3519055953"/>
      </p:ext>
    </p:extLst>
  </p:cSld>
  <p:clrMapOvr>
    <a:masterClrMapping/>
  </p:clrMapOvr>
  <mc:AlternateContent xmlns:mc="http://schemas.openxmlformats.org/markup-compatibility/2006" xmlns:p14="http://schemas.microsoft.com/office/powerpoint/2010/main">
    <mc:Choice Requires="p14">
      <p:transition spd="med" p14:dur="700" advTm="17962">
        <p:fade/>
      </p:transition>
    </mc:Choice>
    <mc:Fallback xmlns="">
      <p:transition spd="med" advTm="17962">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2DF7A53-B7E9-D652-F2F8-C477A2F9CDE9}"/>
              </a:ext>
            </a:extLst>
          </p:cNvPr>
          <p:cNvPicPr>
            <a:picLocks noChangeAspect="1"/>
          </p:cNvPicPr>
          <p:nvPr/>
        </p:nvPicPr>
        <p:blipFill>
          <a:blip r:embed="rId4"/>
          <a:stretch>
            <a:fillRect/>
          </a:stretch>
        </p:blipFill>
        <p:spPr>
          <a:xfrm>
            <a:off x="983432" y="2318515"/>
            <a:ext cx="10760372" cy="2438611"/>
          </a:xfrm>
          <a:prstGeom prst="rect">
            <a:avLst/>
          </a:prstGeom>
        </p:spPr>
      </p:pic>
      <p:sp>
        <p:nvSpPr>
          <p:cNvPr id="2" name="Title 1"/>
          <p:cNvSpPr>
            <a:spLocks noGrp="1"/>
          </p:cNvSpPr>
          <p:nvPr>
            <p:ph type="title"/>
          </p:nvPr>
        </p:nvSpPr>
        <p:spPr>
          <a:xfrm>
            <a:off x="1981200" y="264247"/>
            <a:ext cx="8229600" cy="1143000"/>
          </a:xfrm>
        </p:spPr>
        <p:txBody>
          <a:bodyPr/>
          <a:lstStyle/>
          <a:p>
            <a:r>
              <a:rPr lang="en-CA" dirty="0">
                <a:latin typeface="+mj-lt"/>
              </a:rPr>
              <a:t>Sections A-E du questionnaire</a:t>
            </a:r>
          </a:p>
        </p:txBody>
      </p:sp>
      <p:sp>
        <p:nvSpPr>
          <p:cNvPr id="3" name="Rounded Rectangular Callout 2"/>
          <p:cNvSpPr/>
          <p:nvPr/>
        </p:nvSpPr>
        <p:spPr>
          <a:xfrm>
            <a:off x="6649698" y="2318514"/>
            <a:ext cx="2376264" cy="3223839"/>
          </a:xfrm>
          <a:prstGeom prst="wedgeRoundRectCallout">
            <a:avLst>
              <a:gd name="adj1" fmla="val -236105"/>
              <a:gd name="adj2" fmla="val -33013"/>
              <a:gd name="adj3" fmla="val 16667"/>
            </a:avLst>
          </a:prstGeom>
          <a:solidFill>
            <a:srgbClr val="FFFF99"/>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solidFill>
                  <a:schemeClr val="tx1"/>
                </a:solidFill>
                <a:latin typeface="+mj-lt"/>
                <a:cs typeface="Times New Roman" pitchFamily="18" charset="0"/>
              </a:rPr>
              <a:t>Afin d’accéder à une des sections du questionnaire, cliquez sur une des sections énumérées en blanc à gauche de votre écran OU dans la case bleue en haut, à droite de votre écran</a:t>
            </a:r>
          </a:p>
        </p:txBody>
      </p:sp>
      <p:sp>
        <p:nvSpPr>
          <p:cNvPr id="8" name="Oval 7"/>
          <p:cNvSpPr/>
          <p:nvPr/>
        </p:nvSpPr>
        <p:spPr>
          <a:xfrm>
            <a:off x="695399" y="2318514"/>
            <a:ext cx="1713117" cy="243861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dirty="0"/>
          </a:p>
        </p:txBody>
      </p:sp>
      <p:sp>
        <p:nvSpPr>
          <p:cNvPr id="9" name="Oval 8"/>
          <p:cNvSpPr/>
          <p:nvPr/>
        </p:nvSpPr>
        <p:spPr>
          <a:xfrm>
            <a:off x="10751569" y="2303504"/>
            <a:ext cx="913997" cy="41414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dirty="0"/>
          </a:p>
        </p:txBody>
      </p:sp>
      <p:cxnSp>
        <p:nvCxnSpPr>
          <p:cNvPr id="6" name="Connector: Elbow 5">
            <a:extLst>
              <a:ext uri="{FF2B5EF4-FFF2-40B4-BE49-F238E27FC236}">
                <a16:creationId xmlns:a16="http://schemas.microsoft.com/office/drawing/2014/main" id="{D9128C8C-4AE3-72EB-C7A5-EF1A0FFA3CD0}"/>
              </a:ext>
            </a:extLst>
          </p:cNvPr>
          <p:cNvCxnSpPr>
            <a:cxnSpLocks/>
          </p:cNvCxnSpPr>
          <p:nvPr/>
        </p:nvCxnSpPr>
        <p:spPr>
          <a:xfrm flipV="1">
            <a:off x="9097972" y="2717645"/>
            <a:ext cx="2182604" cy="2054492"/>
          </a:xfrm>
          <a:prstGeom prst="bentConnector2">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927998486"/>
      </p:ext>
    </p:extLst>
  </p:cSld>
  <p:clrMapOvr>
    <a:masterClrMapping/>
  </p:clrMapOvr>
  <mc:AlternateContent xmlns:mc="http://schemas.openxmlformats.org/markup-compatibility/2006" xmlns:p14="http://schemas.microsoft.com/office/powerpoint/2010/main">
    <mc:Choice Requires="p14">
      <p:transition spd="med" p14:dur="700" advTm="30346">
        <p:fade/>
      </p:transition>
    </mc:Choice>
    <mc:Fallback xmlns="">
      <p:transition spd="med" advTm="303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j-lt"/>
              </a:rPr>
              <a:t>Sections A-E du questionnaire</a:t>
            </a:r>
          </a:p>
        </p:txBody>
      </p:sp>
      <p:sp>
        <p:nvSpPr>
          <p:cNvPr id="3" name="Content Placeholder 2"/>
          <p:cNvSpPr>
            <a:spLocks noGrp="1"/>
          </p:cNvSpPr>
          <p:nvPr>
            <p:ph idx="1"/>
          </p:nvPr>
        </p:nvSpPr>
        <p:spPr/>
        <p:txBody>
          <a:bodyPr>
            <a:normAutofit/>
          </a:bodyPr>
          <a:lstStyle/>
          <a:p>
            <a:r>
              <a:rPr lang="fr-CA" sz="2400" dirty="0">
                <a:latin typeface="+mj-lt"/>
              </a:rPr>
              <a:t>Veuillez compléter les sections de A à E en choisissant la réponse appropriée à chaque question</a:t>
            </a:r>
          </a:p>
        </p:txBody>
      </p:sp>
      <p:pic>
        <p:nvPicPr>
          <p:cNvPr id="6" name="Picture 5">
            <a:extLst>
              <a:ext uri="{FF2B5EF4-FFF2-40B4-BE49-F238E27FC236}">
                <a16:creationId xmlns:a16="http://schemas.microsoft.com/office/drawing/2014/main" id="{55674BD0-4A79-215E-55CA-3327667709E5}"/>
              </a:ext>
            </a:extLst>
          </p:cNvPr>
          <p:cNvPicPr>
            <a:picLocks noChangeAspect="1"/>
          </p:cNvPicPr>
          <p:nvPr/>
        </p:nvPicPr>
        <p:blipFill>
          <a:blip r:embed="rId3"/>
          <a:stretch>
            <a:fillRect/>
          </a:stretch>
        </p:blipFill>
        <p:spPr>
          <a:xfrm>
            <a:off x="1775521" y="2430243"/>
            <a:ext cx="8568951" cy="4294900"/>
          </a:xfrm>
          <a:prstGeom prst="rect">
            <a:avLst/>
          </a:prstGeom>
        </p:spPr>
      </p:pic>
    </p:spTree>
    <p:extLst>
      <p:ext uri="{BB962C8B-B14F-4D97-AF65-F5344CB8AC3E}">
        <p14:creationId xmlns:p14="http://schemas.microsoft.com/office/powerpoint/2010/main" val="441846689"/>
      </p:ext>
    </p:extLst>
  </p:cSld>
  <p:clrMapOvr>
    <a:masterClrMapping/>
  </p:clrMapOvr>
  <mc:AlternateContent xmlns:mc="http://schemas.openxmlformats.org/markup-compatibility/2006" xmlns:p14="http://schemas.microsoft.com/office/powerpoint/2010/main">
    <mc:Choice Requires="p14">
      <p:transition spd="med" p14:dur="700" advTm="22368">
        <p:fade/>
      </p:transition>
    </mc:Choice>
    <mc:Fallback xmlns="">
      <p:transition spd="med" advTm="22368">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j-lt"/>
              </a:rPr>
              <a:t>Section D</a:t>
            </a:r>
          </a:p>
        </p:txBody>
      </p:sp>
      <p:pic>
        <p:nvPicPr>
          <p:cNvPr id="7" name="Picture 6">
            <a:extLst>
              <a:ext uri="{FF2B5EF4-FFF2-40B4-BE49-F238E27FC236}">
                <a16:creationId xmlns:a16="http://schemas.microsoft.com/office/drawing/2014/main" id="{89A90355-D770-FB0C-2AF1-CA7BEF59CD6B}"/>
              </a:ext>
            </a:extLst>
          </p:cNvPr>
          <p:cNvPicPr>
            <a:picLocks noChangeAspect="1"/>
          </p:cNvPicPr>
          <p:nvPr/>
        </p:nvPicPr>
        <p:blipFill>
          <a:blip r:embed="rId3"/>
          <a:stretch>
            <a:fillRect/>
          </a:stretch>
        </p:blipFill>
        <p:spPr>
          <a:xfrm>
            <a:off x="623392" y="1622411"/>
            <a:ext cx="10949406" cy="4954562"/>
          </a:xfrm>
          <a:prstGeom prst="rect">
            <a:avLst/>
          </a:prstGeom>
        </p:spPr>
      </p:pic>
    </p:spTree>
    <p:extLst>
      <p:ext uri="{BB962C8B-B14F-4D97-AF65-F5344CB8AC3E}">
        <p14:creationId xmlns:p14="http://schemas.microsoft.com/office/powerpoint/2010/main" val="1338092755"/>
      </p:ext>
    </p:extLst>
  </p:cSld>
  <p:clrMapOvr>
    <a:masterClrMapping/>
  </p:clrMapOvr>
  <mc:AlternateContent xmlns:mc="http://schemas.openxmlformats.org/markup-compatibility/2006" xmlns:p14="http://schemas.microsoft.com/office/powerpoint/2010/main">
    <mc:Choice Requires="p14">
      <p:transition spd="med" p14:dur="700" advTm="49408">
        <p:fade/>
      </p:transition>
    </mc:Choice>
    <mc:Fallback xmlns="">
      <p:transition spd="med" advTm="49408">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j-lt"/>
              </a:rPr>
              <a:t>Section E</a:t>
            </a:r>
          </a:p>
        </p:txBody>
      </p:sp>
      <p:sp>
        <p:nvSpPr>
          <p:cNvPr id="3" name="Content Placeholder 2"/>
          <p:cNvSpPr>
            <a:spLocks noGrp="1"/>
          </p:cNvSpPr>
          <p:nvPr>
            <p:ph idx="1"/>
          </p:nvPr>
        </p:nvSpPr>
        <p:spPr>
          <a:xfrm>
            <a:off x="1981200" y="1600201"/>
            <a:ext cx="8470900" cy="4525963"/>
          </a:xfrm>
        </p:spPr>
        <p:txBody>
          <a:bodyPr>
            <a:normAutofit/>
          </a:bodyPr>
          <a:lstStyle/>
          <a:p>
            <a:endParaRPr lang="en-CA" sz="1000" dirty="0">
              <a:latin typeface="+mj-lt"/>
            </a:endParaRPr>
          </a:p>
          <a:p>
            <a:r>
              <a:rPr lang="fr-CA" sz="2600" dirty="0">
                <a:latin typeface="+mj-lt"/>
              </a:rPr>
              <a:t>Répondez à ces questions </a:t>
            </a:r>
            <a:r>
              <a:rPr lang="fr-CA" sz="2600" b="1" u="sng" dirty="0">
                <a:solidFill>
                  <a:srgbClr val="C00000"/>
                </a:solidFill>
                <a:latin typeface="+mj-lt"/>
              </a:rPr>
              <a:t>du meilleur de vos connaissances</a:t>
            </a:r>
            <a:endParaRPr lang="fr-CA" sz="2600" b="1" dirty="0">
              <a:solidFill>
                <a:srgbClr val="C00000"/>
              </a:solidFill>
              <a:latin typeface="+mj-lt"/>
            </a:endParaRPr>
          </a:p>
          <a:p>
            <a:endParaRPr lang="fr-CA" sz="1000" dirty="0">
              <a:latin typeface="+mj-lt"/>
            </a:endParaRPr>
          </a:p>
          <a:p>
            <a:r>
              <a:rPr lang="fr-CA" sz="2600" dirty="0">
                <a:latin typeface="+mj-lt"/>
              </a:rPr>
              <a:t>Si disponible, utilisez l’information du dossier des élèves</a:t>
            </a:r>
          </a:p>
          <a:p>
            <a:endParaRPr lang="fr-CA" sz="1000" dirty="0">
              <a:latin typeface="+mj-lt"/>
            </a:endParaRPr>
          </a:p>
          <a:p>
            <a:r>
              <a:rPr lang="fr-CA" sz="2600" dirty="0">
                <a:latin typeface="+mj-lt"/>
              </a:rPr>
              <a:t>Si vous ne connaissez pas la réponse à une des questions, veuillez indiquer « ne sais pas »</a:t>
            </a:r>
          </a:p>
          <a:p>
            <a:endParaRPr lang="fr-CA" sz="1000" dirty="0">
              <a:latin typeface="+mj-lt"/>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4148356866"/>
      </p:ext>
    </p:extLst>
  </p:cSld>
  <p:clrMapOvr>
    <a:masterClrMapping/>
  </p:clrMapOvr>
  <mc:AlternateContent xmlns:mc="http://schemas.openxmlformats.org/markup-compatibility/2006" xmlns:p14="http://schemas.microsoft.com/office/powerpoint/2010/main">
    <mc:Choice Requires="p14">
      <p:transition spd="med" p14:dur="700" advTm="37047">
        <p:fade/>
      </p:transition>
    </mc:Choice>
    <mc:Fallback xmlns="">
      <p:transition spd="med" advTm="370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a:latin typeface="+mj-lt"/>
              </a:rPr>
              <a:t>Terminer</a:t>
            </a:r>
            <a:r>
              <a:rPr lang="en-CA" dirty="0">
                <a:latin typeface="+mj-lt"/>
              </a:rPr>
              <a:t> et </a:t>
            </a:r>
            <a:r>
              <a:rPr lang="en-CA" dirty="0" err="1">
                <a:latin typeface="+mj-lt"/>
              </a:rPr>
              <a:t>vérifier</a:t>
            </a:r>
            <a:endParaRPr lang="en-CA" dirty="0">
              <a:latin typeface="+mj-lt"/>
            </a:endParaRPr>
          </a:p>
        </p:txBody>
      </p:sp>
      <p:sp>
        <p:nvSpPr>
          <p:cNvPr id="3" name="Content Placeholder 2"/>
          <p:cNvSpPr>
            <a:spLocks noGrp="1"/>
          </p:cNvSpPr>
          <p:nvPr>
            <p:ph idx="1"/>
          </p:nvPr>
        </p:nvSpPr>
        <p:spPr>
          <a:xfrm>
            <a:off x="839416" y="1484784"/>
            <a:ext cx="9505056" cy="5373216"/>
          </a:xfrm>
        </p:spPr>
        <p:txBody>
          <a:bodyPr>
            <a:normAutofit/>
          </a:bodyPr>
          <a:lstStyle/>
          <a:p>
            <a:r>
              <a:rPr lang="en-CA" sz="2600" dirty="0" err="1">
                <a:latin typeface="+mj-lt"/>
              </a:rPr>
              <a:t>Vous</a:t>
            </a:r>
            <a:r>
              <a:rPr lang="en-CA" sz="2600" dirty="0">
                <a:latin typeface="+mj-lt"/>
              </a:rPr>
              <a:t> </a:t>
            </a:r>
            <a:r>
              <a:rPr lang="en-CA" sz="2600" dirty="0" err="1">
                <a:latin typeface="+mj-lt"/>
              </a:rPr>
              <a:t>recevrez</a:t>
            </a:r>
            <a:r>
              <a:rPr lang="en-CA" sz="2600" dirty="0">
                <a:latin typeface="+mj-lt"/>
              </a:rPr>
              <a:t> un message </a:t>
            </a:r>
            <a:r>
              <a:rPr lang="en-CA" sz="2600" dirty="0" err="1">
                <a:latin typeface="+mj-lt"/>
              </a:rPr>
              <a:t>vous</a:t>
            </a:r>
            <a:r>
              <a:rPr lang="en-CA" sz="2600" dirty="0">
                <a:latin typeface="+mj-lt"/>
              </a:rPr>
              <a:t> demandant </a:t>
            </a:r>
            <a:r>
              <a:rPr lang="en-CA" sz="2600" dirty="0" err="1">
                <a:latin typeface="+mj-lt"/>
              </a:rPr>
              <a:t>si</a:t>
            </a:r>
            <a:r>
              <a:rPr lang="en-CA" sz="2600" dirty="0">
                <a:latin typeface="+mj-lt"/>
              </a:rPr>
              <a:t> </a:t>
            </a:r>
            <a:r>
              <a:rPr lang="en-CA" sz="2600" dirty="0" err="1">
                <a:latin typeface="+mj-lt"/>
              </a:rPr>
              <a:t>vous</a:t>
            </a:r>
            <a:r>
              <a:rPr lang="en-CA" sz="2600" dirty="0">
                <a:latin typeface="+mj-lt"/>
              </a:rPr>
              <a:t> </a:t>
            </a:r>
            <a:r>
              <a:rPr lang="en-CA" sz="2600" dirty="0" err="1">
                <a:latin typeface="+mj-lt"/>
              </a:rPr>
              <a:t>êtes</a:t>
            </a:r>
            <a:r>
              <a:rPr lang="en-CA" sz="2600" dirty="0">
                <a:latin typeface="+mj-lt"/>
              </a:rPr>
              <a:t> </a:t>
            </a:r>
            <a:r>
              <a:rPr lang="en-CA" sz="2600" dirty="0" err="1">
                <a:latin typeface="+mj-lt"/>
              </a:rPr>
              <a:t>certain.e</a:t>
            </a:r>
            <a:r>
              <a:rPr lang="en-CA" sz="2600" dirty="0">
                <a:latin typeface="+mj-lt"/>
              </a:rPr>
              <a:t> de </a:t>
            </a:r>
            <a:r>
              <a:rPr lang="en-CA" sz="2600" dirty="0" err="1">
                <a:latin typeface="+mj-lt"/>
              </a:rPr>
              <a:t>vouloir</a:t>
            </a:r>
            <a:r>
              <a:rPr lang="en-CA" sz="2600" dirty="0">
                <a:latin typeface="+mj-lt"/>
              </a:rPr>
              <a:t> </a:t>
            </a:r>
            <a:r>
              <a:rPr lang="en-CA" sz="2600" dirty="0" err="1">
                <a:latin typeface="+mj-lt"/>
              </a:rPr>
              <a:t>verrouiller</a:t>
            </a:r>
            <a:r>
              <a:rPr lang="en-CA" sz="2600" dirty="0">
                <a:latin typeface="+mj-lt"/>
              </a:rPr>
              <a:t> le questionnaire</a:t>
            </a:r>
          </a:p>
          <a:p>
            <a:r>
              <a:rPr lang="en-CA" sz="2600" dirty="0" err="1">
                <a:latin typeface="+mj-lt"/>
              </a:rPr>
              <a:t>Vous</a:t>
            </a:r>
            <a:r>
              <a:rPr lang="en-CA" sz="2600" dirty="0">
                <a:latin typeface="+mj-lt"/>
              </a:rPr>
              <a:t> </a:t>
            </a:r>
            <a:r>
              <a:rPr lang="en-CA" sz="2600" dirty="0" err="1">
                <a:latin typeface="+mj-lt"/>
              </a:rPr>
              <a:t>verrez</a:t>
            </a:r>
            <a:r>
              <a:rPr lang="en-CA" sz="2600" dirty="0">
                <a:latin typeface="+mj-lt"/>
              </a:rPr>
              <a:t> </a:t>
            </a:r>
            <a:r>
              <a:rPr lang="en-CA" sz="2600" dirty="0" err="1">
                <a:latin typeface="+mj-lt"/>
              </a:rPr>
              <a:t>aussi</a:t>
            </a:r>
            <a:r>
              <a:rPr lang="en-CA" sz="2600" dirty="0">
                <a:latin typeface="+mj-lt"/>
              </a:rPr>
              <a:t> </a:t>
            </a:r>
            <a:r>
              <a:rPr lang="en-CA" sz="2600" dirty="0" err="1">
                <a:latin typeface="+mj-lt"/>
              </a:rPr>
              <a:t>si</a:t>
            </a:r>
            <a:r>
              <a:rPr lang="en-CA" sz="2600" dirty="0">
                <a:latin typeface="+mj-lt"/>
              </a:rPr>
              <a:t> </a:t>
            </a:r>
            <a:r>
              <a:rPr lang="en-CA" sz="2600" dirty="0" err="1">
                <a:latin typeface="+mj-lt"/>
              </a:rPr>
              <a:t>toutes</a:t>
            </a:r>
            <a:r>
              <a:rPr lang="en-CA" sz="2600" dirty="0">
                <a:latin typeface="+mj-lt"/>
              </a:rPr>
              <a:t> les sections </a:t>
            </a:r>
            <a:r>
              <a:rPr lang="en-CA" sz="2600" dirty="0" err="1">
                <a:latin typeface="+mj-lt"/>
              </a:rPr>
              <a:t>sont</a:t>
            </a:r>
            <a:r>
              <a:rPr lang="en-CA" sz="2600" dirty="0">
                <a:latin typeface="+mj-lt"/>
              </a:rPr>
              <a:t> </a:t>
            </a:r>
            <a:r>
              <a:rPr lang="en-CA" sz="2600" dirty="0" err="1">
                <a:latin typeface="+mj-lt"/>
              </a:rPr>
              <a:t>complètes</a:t>
            </a:r>
            <a:endParaRPr lang="en-CA" sz="2600" dirty="0">
              <a:latin typeface="+mj-lt"/>
            </a:endParaRPr>
          </a:p>
          <a:p>
            <a:pPr marL="0" indent="0">
              <a:buNone/>
            </a:pPr>
            <a:endParaRPr lang="en-CA" sz="2800" dirty="0">
              <a:latin typeface="+mj-lt"/>
            </a:endParaRPr>
          </a:p>
          <a:p>
            <a:endParaRPr lang="en-CA" sz="2000" dirty="0">
              <a:latin typeface="+mj-lt"/>
            </a:endParaRPr>
          </a:p>
          <a:p>
            <a:endParaRPr lang="en-CA" sz="2800" dirty="0">
              <a:latin typeface="+mj-lt"/>
            </a:endParaRPr>
          </a:p>
          <a:p>
            <a:endParaRPr lang="en-CA" sz="2600" dirty="0">
              <a:latin typeface="+mj-lt"/>
            </a:endParaRPr>
          </a:p>
          <a:p>
            <a:endParaRPr lang="en-CA" sz="2600" dirty="0">
              <a:latin typeface="+mj-lt"/>
            </a:endParaRPr>
          </a:p>
          <a:p>
            <a:endParaRPr lang="en-CA" sz="2600" dirty="0">
              <a:latin typeface="+mj-lt"/>
            </a:endParaRPr>
          </a:p>
        </p:txBody>
      </p:sp>
      <p:sp>
        <p:nvSpPr>
          <p:cNvPr id="4" name="TextBox 3">
            <a:extLst>
              <a:ext uri="{FF2B5EF4-FFF2-40B4-BE49-F238E27FC236}">
                <a16:creationId xmlns:a16="http://schemas.microsoft.com/office/drawing/2014/main" id="{D214015B-541F-496D-91B1-93FE33238F74}"/>
              </a:ext>
            </a:extLst>
          </p:cNvPr>
          <p:cNvSpPr txBox="1"/>
          <p:nvPr/>
        </p:nvSpPr>
        <p:spPr>
          <a:xfrm>
            <a:off x="1847528" y="2899198"/>
            <a:ext cx="2619528" cy="369332"/>
          </a:xfrm>
          <a:prstGeom prst="rect">
            <a:avLst/>
          </a:prstGeom>
          <a:noFill/>
        </p:spPr>
        <p:txBody>
          <a:bodyPr wrap="square" rtlCol="0">
            <a:spAutoFit/>
          </a:bodyPr>
          <a:lstStyle/>
          <a:p>
            <a:pPr algn="ctr"/>
            <a:r>
              <a:rPr lang="en-CA" dirty="0">
                <a:solidFill>
                  <a:srgbClr val="FF0000"/>
                </a:solidFill>
              </a:rPr>
              <a:t>Questionnaire </a:t>
            </a:r>
            <a:r>
              <a:rPr lang="en-CA" dirty="0" err="1">
                <a:solidFill>
                  <a:srgbClr val="FF0000"/>
                </a:solidFill>
              </a:rPr>
              <a:t>incomplet</a:t>
            </a:r>
            <a:endParaRPr lang="en-CA" dirty="0">
              <a:solidFill>
                <a:srgbClr val="FF0000"/>
              </a:solidFill>
            </a:endParaRPr>
          </a:p>
        </p:txBody>
      </p:sp>
      <p:sp>
        <p:nvSpPr>
          <p:cNvPr id="16" name="TextBox 15">
            <a:extLst>
              <a:ext uri="{FF2B5EF4-FFF2-40B4-BE49-F238E27FC236}">
                <a16:creationId xmlns:a16="http://schemas.microsoft.com/office/drawing/2014/main" id="{D7ED1A8E-9179-4C15-85BB-20341D9AEA13}"/>
              </a:ext>
            </a:extLst>
          </p:cNvPr>
          <p:cNvSpPr txBox="1"/>
          <p:nvPr/>
        </p:nvSpPr>
        <p:spPr>
          <a:xfrm>
            <a:off x="5930660" y="2883089"/>
            <a:ext cx="2619528" cy="369332"/>
          </a:xfrm>
          <a:prstGeom prst="rect">
            <a:avLst/>
          </a:prstGeom>
          <a:noFill/>
        </p:spPr>
        <p:txBody>
          <a:bodyPr wrap="square" rtlCol="0">
            <a:spAutoFit/>
          </a:bodyPr>
          <a:lstStyle/>
          <a:p>
            <a:pPr algn="ctr"/>
            <a:r>
              <a:rPr lang="en-CA" dirty="0">
                <a:solidFill>
                  <a:srgbClr val="00B050"/>
                </a:solidFill>
              </a:rPr>
              <a:t>Questionnaire </a:t>
            </a:r>
            <a:r>
              <a:rPr lang="en-CA" dirty="0" err="1">
                <a:solidFill>
                  <a:srgbClr val="00B050"/>
                </a:solidFill>
              </a:rPr>
              <a:t>complet</a:t>
            </a:r>
            <a:endParaRPr lang="en-CA" dirty="0">
              <a:solidFill>
                <a:srgbClr val="00B050"/>
              </a:solidFill>
            </a:endParaRPr>
          </a:p>
        </p:txBody>
      </p:sp>
      <p:pic>
        <p:nvPicPr>
          <p:cNvPr id="6" name="Picture 5">
            <a:extLst>
              <a:ext uri="{FF2B5EF4-FFF2-40B4-BE49-F238E27FC236}">
                <a16:creationId xmlns:a16="http://schemas.microsoft.com/office/drawing/2014/main" id="{9FC50AAE-7414-B8A0-6351-095CA5A03C96}"/>
              </a:ext>
            </a:extLst>
          </p:cNvPr>
          <p:cNvPicPr>
            <a:picLocks noChangeAspect="1"/>
          </p:cNvPicPr>
          <p:nvPr/>
        </p:nvPicPr>
        <p:blipFill>
          <a:blip r:embed="rId3"/>
          <a:stretch>
            <a:fillRect/>
          </a:stretch>
        </p:blipFill>
        <p:spPr>
          <a:xfrm>
            <a:off x="5930660" y="3208882"/>
            <a:ext cx="4058405" cy="3692657"/>
          </a:xfrm>
          <a:prstGeom prst="rect">
            <a:avLst/>
          </a:prstGeom>
        </p:spPr>
      </p:pic>
    </p:spTree>
    <p:extLst>
      <p:ext uri="{BB962C8B-B14F-4D97-AF65-F5344CB8AC3E}">
        <p14:creationId xmlns:p14="http://schemas.microsoft.com/office/powerpoint/2010/main" val="4861325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E0DC53-B61F-BE67-0066-7FFA33B127CA}"/>
              </a:ext>
            </a:extLst>
          </p:cNvPr>
          <p:cNvPicPr>
            <a:picLocks noChangeAspect="1"/>
          </p:cNvPicPr>
          <p:nvPr/>
        </p:nvPicPr>
        <p:blipFill>
          <a:blip r:embed="rId3"/>
          <a:stretch>
            <a:fillRect/>
          </a:stretch>
        </p:blipFill>
        <p:spPr>
          <a:xfrm>
            <a:off x="191979" y="3178393"/>
            <a:ext cx="11808041" cy="2081234"/>
          </a:xfrm>
          <a:prstGeom prst="rect">
            <a:avLst/>
          </a:prstGeom>
        </p:spPr>
      </p:pic>
      <p:sp>
        <p:nvSpPr>
          <p:cNvPr id="2" name="Title 1"/>
          <p:cNvSpPr>
            <a:spLocks noGrp="1"/>
          </p:cNvSpPr>
          <p:nvPr>
            <p:ph type="title"/>
          </p:nvPr>
        </p:nvSpPr>
        <p:spPr/>
        <p:txBody>
          <a:bodyPr/>
          <a:lstStyle/>
          <a:p>
            <a:r>
              <a:rPr lang="fr-CA" dirty="0">
                <a:latin typeface="+mj-lt"/>
              </a:rPr>
              <a:t>Verrouiller un questionnaire</a:t>
            </a:r>
            <a:endParaRPr lang="en-CA" dirty="0">
              <a:latin typeface="+mj-lt"/>
            </a:endParaRPr>
          </a:p>
        </p:txBody>
      </p:sp>
      <p:sp>
        <p:nvSpPr>
          <p:cNvPr id="3" name="Content Placeholder 2"/>
          <p:cNvSpPr>
            <a:spLocks noGrp="1"/>
          </p:cNvSpPr>
          <p:nvPr>
            <p:ph idx="1"/>
          </p:nvPr>
        </p:nvSpPr>
        <p:spPr>
          <a:xfrm>
            <a:off x="839416" y="1484784"/>
            <a:ext cx="10972800" cy="5373216"/>
          </a:xfrm>
        </p:spPr>
        <p:txBody>
          <a:bodyPr>
            <a:normAutofit/>
          </a:bodyPr>
          <a:lstStyle/>
          <a:p>
            <a:r>
              <a:rPr lang="fr-CA" sz="2600" dirty="0">
                <a:latin typeface="+mj-lt"/>
              </a:rPr>
              <a:t>Si toutes les sections sont complètes, veuillez cliquer « </a:t>
            </a:r>
            <a:r>
              <a:rPr lang="fr-CA" sz="2600" b="1" dirty="0">
                <a:latin typeface="+mj-lt"/>
              </a:rPr>
              <a:t>OUI </a:t>
            </a:r>
            <a:r>
              <a:rPr lang="fr-CA" sz="2600" dirty="0">
                <a:latin typeface="+mj-lt"/>
              </a:rPr>
              <a:t>»</a:t>
            </a:r>
            <a:endParaRPr lang="fr-CA" sz="2600" dirty="0">
              <a:highlight>
                <a:srgbClr val="FFFF00"/>
              </a:highlight>
              <a:latin typeface="+mj-lt"/>
            </a:endParaRPr>
          </a:p>
          <a:p>
            <a:r>
              <a:rPr lang="fr-CA" sz="2600" dirty="0">
                <a:latin typeface="+mj-lt"/>
              </a:rPr>
              <a:t>Vous serez </a:t>
            </a:r>
            <a:r>
              <a:rPr lang="fr-CA" sz="2600" dirty="0" err="1">
                <a:latin typeface="+mj-lt"/>
              </a:rPr>
              <a:t>redirigé.e</a:t>
            </a:r>
            <a:r>
              <a:rPr lang="fr-CA" sz="2600" dirty="0">
                <a:latin typeface="+mj-lt"/>
              </a:rPr>
              <a:t> vers votre Liste de classe</a:t>
            </a:r>
          </a:p>
          <a:p>
            <a:r>
              <a:rPr lang="fr-CA" sz="2600" dirty="0">
                <a:latin typeface="+mj-lt"/>
              </a:rPr>
              <a:t>Vous verrez maintenant le mot Verrouillé sous État avec l’image d’un cadenas </a:t>
            </a:r>
          </a:p>
        </p:txBody>
      </p:sp>
      <p:sp>
        <p:nvSpPr>
          <p:cNvPr id="10" name="Oval 9">
            <a:extLst>
              <a:ext uri="{FF2B5EF4-FFF2-40B4-BE49-F238E27FC236}">
                <a16:creationId xmlns:a16="http://schemas.microsoft.com/office/drawing/2014/main" id="{2456F572-8C98-4A86-A0DF-829CA1EB89B2}"/>
              </a:ext>
            </a:extLst>
          </p:cNvPr>
          <p:cNvSpPr/>
          <p:nvPr/>
        </p:nvSpPr>
        <p:spPr>
          <a:xfrm>
            <a:off x="8688288" y="3834324"/>
            <a:ext cx="1008112" cy="38676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14983673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238F84-BF09-C8D6-1EDA-1EE278AFE598}"/>
              </a:ext>
            </a:extLst>
          </p:cNvPr>
          <p:cNvPicPr>
            <a:picLocks noChangeAspect="1"/>
          </p:cNvPicPr>
          <p:nvPr/>
        </p:nvPicPr>
        <p:blipFill>
          <a:blip r:embed="rId3"/>
          <a:stretch>
            <a:fillRect/>
          </a:stretch>
        </p:blipFill>
        <p:spPr>
          <a:xfrm>
            <a:off x="911424" y="1703413"/>
            <a:ext cx="10088377" cy="4106542"/>
          </a:xfrm>
          <a:prstGeom prst="rect">
            <a:avLst/>
          </a:prstGeom>
        </p:spPr>
      </p:pic>
      <p:sp>
        <p:nvSpPr>
          <p:cNvPr id="2" name="Title 1"/>
          <p:cNvSpPr>
            <a:spLocks noGrp="1"/>
          </p:cNvSpPr>
          <p:nvPr>
            <p:ph type="title"/>
          </p:nvPr>
        </p:nvSpPr>
        <p:spPr/>
        <p:txBody>
          <a:bodyPr/>
          <a:lstStyle/>
          <a:p>
            <a:r>
              <a:rPr lang="en-CA" dirty="0">
                <a:latin typeface="+mj-lt"/>
              </a:rPr>
              <a:t>Conseil n</a:t>
            </a:r>
            <a:r>
              <a:rPr lang="en-CA" baseline="30000" dirty="0">
                <a:latin typeface="+mj-lt"/>
              </a:rPr>
              <a:t>o</a:t>
            </a:r>
            <a:r>
              <a:rPr lang="en-CA" dirty="0">
                <a:latin typeface="+mj-lt"/>
              </a:rPr>
              <a:t> 5</a:t>
            </a:r>
          </a:p>
        </p:txBody>
      </p:sp>
      <p:sp>
        <p:nvSpPr>
          <p:cNvPr id="9" name="Oval 8"/>
          <p:cNvSpPr/>
          <p:nvPr/>
        </p:nvSpPr>
        <p:spPr>
          <a:xfrm>
            <a:off x="980768" y="4005064"/>
            <a:ext cx="1010776" cy="165618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Right Arrow 9"/>
          <p:cNvSpPr/>
          <p:nvPr/>
        </p:nvSpPr>
        <p:spPr>
          <a:xfrm>
            <a:off x="623113" y="4725143"/>
            <a:ext cx="337739" cy="28033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Right Arrow 10"/>
          <p:cNvSpPr/>
          <p:nvPr/>
        </p:nvSpPr>
        <p:spPr>
          <a:xfrm>
            <a:off x="623112" y="5133764"/>
            <a:ext cx="337739" cy="28033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6" name="Picture 3" descr="C:\Users\Caroline\AppData\Local\Microsoft\Windows\Temporary Internet Files\Content.Outlook\9F34G2PX\EDI french banner (2).jpg">
            <a:extLst>
              <a:ext uri="{FF2B5EF4-FFF2-40B4-BE49-F238E27FC236}">
                <a16:creationId xmlns:a16="http://schemas.microsoft.com/office/drawing/2014/main" id="{BC13718A-6830-1BCE-8875-C3C0562D1D1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7568" y="6093296"/>
            <a:ext cx="7937500" cy="71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79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T:\Caroline\Children pictures\FreeGreatPicture.com-22957-family-children.jpg"/>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2063552" y="1792560"/>
            <a:ext cx="7802880" cy="4876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a:latin typeface="+mj-lt"/>
              </a:rPr>
              <a:t>Conseil n</a:t>
            </a:r>
            <a:r>
              <a:rPr lang="en-CA" baseline="30000" dirty="0">
                <a:latin typeface="+mj-lt"/>
              </a:rPr>
              <a:t>o</a:t>
            </a:r>
            <a:r>
              <a:rPr lang="en-CA" dirty="0">
                <a:latin typeface="+mj-lt"/>
              </a:rPr>
              <a:t> 6</a:t>
            </a:r>
          </a:p>
        </p:txBody>
      </p:sp>
      <p:sp>
        <p:nvSpPr>
          <p:cNvPr id="3" name="Content Placeholder 2"/>
          <p:cNvSpPr>
            <a:spLocks noGrp="1"/>
          </p:cNvSpPr>
          <p:nvPr>
            <p:ph idx="1"/>
          </p:nvPr>
        </p:nvSpPr>
        <p:spPr>
          <a:xfrm>
            <a:off x="1991544" y="1567334"/>
            <a:ext cx="8229600" cy="4525963"/>
          </a:xfrm>
          <a:ln w="22225">
            <a:solidFill>
              <a:schemeClr val="tx2">
                <a:lumMod val="75000"/>
              </a:schemeClr>
            </a:solidFill>
          </a:ln>
        </p:spPr>
        <p:txBody>
          <a:bodyPr>
            <a:normAutofit/>
          </a:bodyPr>
          <a:lstStyle/>
          <a:p>
            <a:pPr marL="0" indent="0" algn="ctr">
              <a:buNone/>
            </a:pPr>
            <a:endParaRPr lang="fr-FR" sz="2800" b="1" dirty="0">
              <a:solidFill>
                <a:srgbClr val="C00000"/>
              </a:solidFill>
              <a:latin typeface="+mj-lt"/>
            </a:endParaRPr>
          </a:p>
          <a:p>
            <a:pPr marL="0" indent="0" algn="ctr">
              <a:buNone/>
            </a:pPr>
            <a:r>
              <a:rPr lang="fr-FR" sz="2800" b="1" dirty="0">
                <a:solidFill>
                  <a:srgbClr val="C00000"/>
                </a:solidFill>
                <a:latin typeface="+mj-lt"/>
              </a:rPr>
              <a:t>Sauvegarder souvent votre travail!</a:t>
            </a:r>
          </a:p>
          <a:p>
            <a:pPr marL="0" indent="0" algn="ctr">
              <a:buNone/>
            </a:pPr>
            <a:endParaRPr lang="fr-FR" sz="2800" b="1" dirty="0">
              <a:solidFill>
                <a:srgbClr val="C00000"/>
              </a:solidFill>
              <a:latin typeface="+mj-lt"/>
            </a:endParaRPr>
          </a:p>
          <a:p>
            <a:pPr marL="0" indent="0" algn="ctr">
              <a:buNone/>
            </a:pPr>
            <a:r>
              <a:rPr lang="fr-FR" sz="2800" b="1" dirty="0">
                <a:latin typeface="+mj-lt"/>
              </a:rPr>
              <a:t>         Au bout de 15 minutes d’inactivité, vous serez</a:t>
            </a:r>
            <a:br>
              <a:rPr lang="fr-FR" sz="2800" b="1" dirty="0">
                <a:latin typeface="+mj-lt"/>
              </a:rPr>
            </a:br>
            <a:r>
              <a:rPr lang="fr-FR" sz="2800" b="1" dirty="0">
                <a:latin typeface="+mj-lt"/>
              </a:rPr>
              <a:t>         automatiquement déconnecté ce qui pourrait occasionner la perte d’information.</a:t>
            </a:r>
          </a:p>
        </p:txBody>
      </p:sp>
      <p:pic>
        <p:nvPicPr>
          <p:cNvPr id="4" name="Picture 3" descr="C:\Users\Caroline\AppData\Local\Microsoft\Windows\Temporary Internet Files\Content.Outlook\9F34G2PX\EDI french banner (2).jpg">
            <a:extLst>
              <a:ext uri="{FF2B5EF4-FFF2-40B4-BE49-F238E27FC236}">
                <a16:creationId xmlns:a16="http://schemas.microsoft.com/office/drawing/2014/main" id="{B7A9B8D3-2855-62C2-08F1-9771DA49A34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62956" y="6174184"/>
            <a:ext cx="7937500" cy="71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2607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wrap="square" anchor="ctr">
            <a:normAutofit/>
          </a:bodyPr>
          <a:lstStyle/>
          <a:p>
            <a:r>
              <a:rPr lang="en-US" dirty="0"/>
              <a:t>Le </a:t>
            </a:r>
            <a:r>
              <a:rPr lang="en-US" dirty="0" err="1"/>
              <a:t>cerveau</a:t>
            </a:r>
            <a:r>
              <a:rPr lang="en-US" dirty="0"/>
              <a:t> de </a:t>
            </a:r>
            <a:r>
              <a:rPr lang="en-US" dirty="0" err="1"/>
              <a:t>l’enfant</a:t>
            </a:r>
            <a:endParaRPr lang="en-US" dirty="0"/>
          </a:p>
        </p:txBody>
      </p:sp>
      <p:sp>
        <p:nvSpPr>
          <p:cNvPr id="3" name="Content Placeholder 2"/>
          <p:cNvSpPr>
            <a:spLocks noGrp="1"/>
          </p:cNvSpPr>
          <p:nvPr>
            <p:ph sz="half" idx="1"/>
          </p:nvPr>
        </p:nvSpPr>
        <p:spPr>
          <a:xfrm>
            <a:off x="609600" y="2708920"/>
            <a:ext cx="5384800" cy="3417248"/>
          </a:xfrm>
        </p:spPr>
        <p:txBody>
          <a:bodyPr wrap="square" anchor="t">
            <a:normAutofit/>
          </a:bodyPr>
          <a:lstStyle/>
          <a:p>
            <a:pPr marL="0" indent="0">
              <a:buNone/>
            </a:pPr>
            <a:r>
              <a:rPr lang="fr-CA" dirty="0"/>
              <a:t>Le cerveau se développe de façon hiérarchique, en commençant par les circuits les plus simples et ensuite aux plus complexes </a:t>
            </a:r>
          </a:p>
        </p:txBody>
      </p:sp>
      <p:pic>
        <p:nvPicPr>
          <p:cNvPr id="6" name="Picture 5">
            <a:extLst>
              <a:ext uri="{FF2B5EF4-FFF2-40B4-BE49-F238E27FC236}">
                <a16:creationId xmlns:a16="http://schemas.microsoft.com/office/drawing/2014/main" id="{BA9DB321-7074-AFEB-E6DF-3EDE3B1733D2}"/>
              </a:ext>
            </a:extLst>
          </p:cNvPr>
          <p:cNvPicPr>
            <a:picLocks noChangeAspect="1"/>
          </p:cNvPicPr>
          <p:nvPr/>
        </p:nvPicPr>
        <p:blipFill>
          <a:blip r:embed="rId3"/>
          <a:stretch>
            <a:fillRect/>
          </a:stretch>
        </p:blipFill>
        <p:spPr>
          <a:xfrm>
            <a:off x="6197600" y="1994644"/>
            <a:ext cx="5384800" cy="3737085"/>
          </a:xfrm>
          <a:prstGeom prst="rect">
            <a:avLst/>
          </a:prstGeom>
          <a:noFill/>
        </p:spPr>
      </p:pic>
    </p:spTree>
    <p:extLst>
      <p:ext uri="{BB962C8B-B14F-4D97-AF65-F5344CB8AC3E}">
        <p14:creationId xmlns:p14="http://schemas.microsoft.com/office/powerpoint/2010/main" val="19237008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9456" y="188640"/>
            <a:ext cx="9843120" cy="615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Freeform 5"/>
          <p:cNvSpPr>
            <a:spLocks/>
          </p:cNvSpPr>
          <p:nvPr/>
        </p:nvSpPr>
        <p:spPr bwMode="auto">
          <a:xfrm rot="2281777">
            <a:off x="11422" y="5925198"/>
            <a:ext cx="1392323" cy="830784"/>
          </a:xfrm>
          <a:custGeom>
            <a:avLst/>
            <a:gdLst>
              <a:gd name="T0" fmla="*/ 1536065 w 2755"/>
              <a:gd name="T1" fmla="*/ 598170 h 1929"/>
              <a:gd name="T2" fmla="*/ 1438910 w 2755"/>
              <a:gd name="T3" fmla="*/ 586740 h 1929"/>
              <a:gd name="T4" fmla="*/ 1384300 w 2755"/>
              <a:gd name="T5" fmla="*/ 603885 h 1929"/>
              <a:gd name="T6" fmla="*/ 1381125 w 2755"/>
              <a:gd name="T7" fmla="*/ 749935 h 1929"/>
              <a:gd name="T8" fmla="*/ 1406525 w 2755"/>
              <a:gd name="T9" fmla="*/ 943610 h 1929"/>
              <a:gd name="T10" fmla="*/ 1341755 w 2755"/>
              <a:gd name="T11" fmla="*/ 931545 h 1929"/>
              <a:gd name="T12" fmla="*/ 1199515 w 2755"/>
              <a:gd name="T13" fmla="*/ 914400 h 1929"/>
              <a:gd name="T14" fmla="*/ 1062355 w 2755"/>
              <a:gd name="T15" fmla="*/ 917575 h 1929"/>
              <a:gd name="T16" fmla="*/ 998220 w 2755"/>
              <a:gd name="T17" fmla="*/ 998855 h 1929"/>
              <a:gd name="T18" fmla="*/ 1040765 w 2755"/>
              <a:gd name="T19" fmla="*/ 1156970 h 1929"/>
              <a:gd name="T20" fmla="*/ 951230 w 2755"/>
              <a:gd name="T21" fmla="*/ 1215390 h 1929"/>
              <a:gd name="T22" fmla="*/ 786765 w 2755"/>
              <a:gd name="T23" fmla="*/ 1222375 h 1929"/>
              <a:gd name="T24" fmla="*/ 680085 w 2755"/>
              <a:gd name="T25" fmla="*/ 1193165 h 1929"/>
              <a:gd name="T26" fmla="*/ 694055 w 2755"/>
              <a:gd name="T27" fmla="*/ 1033780 h 1929"/>
              <a:gd name="T28" fmla="*/ 676275 w 2755"/>
              <a:gd name="T29" fmla="*/ 923290 h 1929"/>
              <a:gd name="T30" fmla="*/ 542925 w 2755"/>
              <a:gd name="T31" fmla="*/ 911860 h 1929"/>
              <a:gd name="T32" fmla="*/ 394970 w 2755"/>
              <a:gd name="T33" fmla="*/ 927100 h 1929"/>
              <a:gd name="T34" fmla="*/ 345440 w 2755"/>
              <a:gd name="T35" fmla="*/ 924560 h 1929"/>
              <a:gd name="T36" fmla="*/ 374015 w 2755"/>
              <a:gd name="T37" fmla="*/ 708025 h 1929"/>
              <a:gd name="T38" fmla="*/ 344805 w 2755"/>
              <a:gd name="T39" fmla="*/ 609600 h 1929"/>
              <a:gd name="T40" fmla="*/ 307340 w 2755"/>
              <a:gd name="T41" fmla="*/ 603885 h 1929"/>
              <a:gd name="T42" fmla="*/ 227330 w 2755"/>
              <a:gd name="T43" fmla="*/ 624840 h 1929"/>
              <a:gd name="T44" fmla="*/ 85090 w 2755"/>
              <a:gd name="T45" fmla="*/ 635635 h 1929"/>
              <a:gd name="T46" fmla="*/ 6985 w 2755"/>
              <a:gd name="T47" fmla="*/ 542290 h 1929"/>
              <a:gd name="T48" fmla="*/ 9525 w 2755"/>
              <a:gd name="T49" fmla="*/ 404495 h 1929"/>
              <a:gd name="T50" fmla="*/ 69850 w 2755"/>
              <a:gd name="T51" fmla="*/ 318770 h 1929"/>
              <a:gd name="T52" fmla="*/ 161925 w 2755"/>
              <a:gd name="T53" fmla="*/ 314960 h 1929"/>
              <a:gd name="T54" fmla="*/ 260985 w 2755"/>
              <a:gd name="T55" fmla="*/ 337820 h 1929"/>
              <a:gd name="T56" fmla="*/ 342900 w 2755"/>
              <a:gd name="T57" fmla="*/ 327660 h 1929"/>
              <a:gd name="T58" fmla="*/ 347345 w 2755"/>
              <a:gd name="T59" fmla="*/ 123190 h 1929"/>
              <a:gd name="T60" fmla="*/ 326390 w 2755"/>
              <a:gd name="T61" fmla="*/ 48260 h 1929"/>
              <a:gd name="T62" fmla="*/ 365760 w 2755"/>
              <a:gd name="T63" fmla="*/ 39370 h 1929"/>
              <a:gd name="T64" fmla="*/ 434975 w 2755"/>
              <a:gd name="T65" fmla="*/ 26035 h 1929"/>
              <a:gd name="T66" fmla="*/ 518160 w 2755"/>
              <a:gd name="T67" fmla="*/ 13335 h 1929"/>
              <a:gd name="T68" fmla="*/ 596900 w 2755"/>
              <a:gd name="T69" fmla="*/ 6985 h 1929"/>
              <a:gd name="T70" fmla="*/ 664210 w 2755"/>
              <a:gd name="T71" fmla="*/ 8890 h 1929"/>
              <a:gd name="T72" fmla="*/ 709930 w 2755"/>
              <a:gd name="T73" fmla="*/ 23495 h 1929"/>
              <a:gd name="T74" fmla="*/ 726440 w 2755"/>
              <a:gd name="T75" fmla="*/ 92710 h 1929"/>
              <a:gd name="T76" fmla="*/ 696595 w 2755"/>
              <a:gd name="T77" fmla="*/ 192405 h 1929"/>
              <a:gd name="T78" fmla="*/ 695960 w 2755"/>
              <a:gd name="T79" fmla="*/ 305435 h 1929"/>
              <a:gd name="T80" fmla="*/ 777875 w 2755"/>
              <a:gd name="T81" fmla="*/ 389255 h 1929"/>
              <a:gd name="T82" fmla="*/ 905510 w 2755"/>
              <a:gd name="T83" fmla="*/ 402590 h 1929"/>
              <a:gd name="T84" fmla="*/ 1016635 w 2755"/>
              <a:gd name="T85" fmla="*/ 364490 h 1929"/>
              <a:gd name="T86" fmla="*/ 1060450 w 2755"/>
              <a:gd name="T87" fmla="*/ 214630 h 1929"/>
              <a:gd name="T88" fmla="*/ 1008380 w 2755"/>
              <a:gd name="T89" fmla="*/ 23495 h 1929"/>
              <a:gd name="T90" fmla="*/ 1105535 w 2755"/>
              <a:gd name="T91" fmla="*/ 0 h 1929"/>
              <a:gd name="T92" fmla="*/ 1294130 w 2755"/>
              <a:gd name="T93" fmla="*/ 13970 h 1929"/>
              <a:gd name="T94" fmla="*/ 1421765 w 2755"/>
              <a:gd name="T95" fmla="*/ 31750 h 1929"/>
              <a:gd name="T96" fmla="*/ 1411605 w 2755"/>
              <a:gd name="T97" fmla="*/ 161925 h 1929"/>
              <a:gd name="T98" fmla="*/ 1398270 w 2755"/>
              <a:gd name="T99" fmla="*/ 345440 h 1929"/>
              <a:gd name="T100" fmla="*/ 1443990 w 2755"/>
              <a:gd name="T101" fmla="*/ 367030 h 1929"/>
              <a:gd name="T102" fmla="*/ 1537335 w 2755"/>
              <a:gd name="T103" fmla="*/ 353695 h 1929"/>
              <a:gd name="T104" fmla="*/ 1654810 w 2755"/>
              <a:gd name="T105" fmla="*/ 318770 h 1929"/>
              <a:gd name="T106" fmla="*/ 1737995 w 2755"/>
              <a:gd name="T107" fmla="*/ 374650 h 1929"/>
              <a:gd name="T108" fmla="*/ 1740535 w 2755"/>
              <a:gd name="T109" fmla="*/ 522605 h 1929"/>
              <a:gd name="T110" fmla="*/ 1662430 w 2755"/>
              <a:gd name="T111" fmla="*/ 617220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CA"/>
          </a:p>
        </p:txBody>
      </p:sp>
      <p:pic>
        <p:nvPicPr>
          <p:cNvPr id="7" name="Picture 6" descr="https://usedi.ucla.edu/images/EDI%20Logo.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55179" y="6101485"/>
            <a:ext cx="754102" cy="4782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735960" y="3717032"/>
            <a:ext cx="2736304" cy="1569660"/>
          </a:xfrm>
          <a:prstGeom prst="rect">
            <a:avLst/>
          </a:prstGeom>
          <a:noFill/>
        </p:spPr>
        <p:txBody>
          <a:bodyPr wrap="square" rtlCol="0">
            <a:spAutoFit/>
          </a:bodyPr>
          <a:lstStyle/>
          <a:p>
            <a:pPr algn="ctr"/>
            <a:r>
              <a:rPr lang="fr-CA" sz="2400" b="1" dirty="0">
                <a:solidFill>
                  <a:schemeClr val="tx2">
                    <a:lumMod val="75000"/>
                  </a:schemeClr>
                </a:solidFill>
                <a:effectLst>
                  <a:outerShdw blurRad="38100" dist="38100" dir="2700000" algn="tl">
                    <a:srgbClr val="000000">
                      <a:alpha val="43137"/>
                    </a:srgbClr>
                  </a:outerShdw>
                </a:effectLst>
                <a:latin typeface="+mj-lt"/>
                <a:cs typeface="Times New Roman" pitchFamily="18" charset="0"/>
              </a:rPr>
              <a:t>Veuillez porter une attention particulière aux questions suivantes</a:t>
            </a:r>
          </a:p>
        </p:txBody>
      </p:sp>
    </p:spTree>
    <p:extLst>
      <p:ext uri="{BB962C8B-B14F-4D97-AF65-F5344CB8AC3E}">
        <p14:creationId xmlns:p14="http://schemas.microsoft.com/office/powerpoint/2010/main" val="1088764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a:latin typeface="+mj-lt"/>
              </a:rPr>
              <a:t>Besoins particuliers connus</a:t>
            </a:r>
          </a:p>
        </p:txBody>
      </p:sp>
      <p:sp>
        <p:nvSpPr>
          <p:cNvPr id="3" name="Content Placeholder 2"/>
          <p:cNvSpPr>
            <a:spLocks noGrp="1"/>
          </p:cNvSpPr>
          <p:nvPr>
            <p:ph idx="1"/>
          </p:nvPr>
        </p:nvSpPr>
        <p:spPr>
          <a:xfrm>
            <a:off x="1981200" y="1600200"/>
            <a:ext cx="8229600" cy="5257800"/>
          </a:xfrm>
        </p:spPr>
        <p:txBody>
          <a:bodyPr>
            <a:normAutofit fontScale="92500" lnSpcReduction="10000"/>
          </a:bodyPr>
          <a:lstStyle/>
          <a:p>
            <a:pPr marL="0" indent="0" algn="ctr">
              <a:buNone/>
            </a:pPr>
            <a:r>
              <a:rPr lang="fr-CA" dirty="0">
                <a:latin typeface="+mj-lt"/>
              </a:rPr>
              <a:t>Cette question </a:t>
            </a:r>
            <a:r>
              <a:rPr lang="fr-CA" b="1" dirty="0">
                <a:solidFill>
                  <a:srgbClr val="FF0000"/>
                </a:solidFill>
                <a:latin typeface="+mj-lt"/>
              </a:rPr>
              <a:t>doit être remplie </a:t>
            </a:r>
          </a:p>
          <a:p>
            <a:endParaRPr lang="fr-CA" b="1" dirty="0">
              <a:latin typeface="+mj-lt"/>
            </a:endParaRPr>
          </a:p>
          <a:p>
            <a:endParaRPr lang="fr-CA" b="1" dirty="0">
              <a:latin typeface="+mj-lt"/>
            </a:endParaRPr>
          </a:p>
          <a:p>
            <a:endParaRPr lang="fr-CA" b="1" dirty="0">
              <a:latin typeface="+mj-lt"/>
            </a:endParaRPr>
          </a:p>
          <a:p>
            <a:endParaRPr lang="fr-CA" b="1" dirty="0">
              <a:latin typeface="+mj-lt"/>
            </a:endParaRPr>
          </a:p>
          <a:p>
            <a:endParaRPr lang="fr-CA" b="1" dirty="0">
              <a:latin typeface="+mj-lt"/>
            </a:endParaRPr>
          </a:p>
          <a:p>
            <a:endParaRPr lang="fr-CA" b="1" dirty="0">
              <a:latin typeface="+mj-lt"/>
            </a:endParaRPr>
          </a:p>
          <a:p>
            <a:endParaRPr lang="en-CA" dirty="0">
              <a:latin typeface="+mj-lt"/>
            </a:endParaRPr>
          </a:p>
          <a:p>
            <a:pPr marL="0" indent="0" algn="ctr">
              <a:buNone/>
            </a:pPr>
            <a:r>
              <a:rPr lang="en-CA" dirty="0" err="1">
                <a:latin typeface="+mj-lt"/>
              </a:rPr>
              <a:t>Veuillez</a:t>
            </a:r>
            <a:r>
              <a:rPr lang="en-CA" dirty="0">
                <a:latin typeface="+mj-lt"/>
              </a:rPr>
              <a:t> consulter le Guide pour de plus </a:t>
            </a:r>
            <a:r>
              <a:rPr lang="en-CA" dirty="0" err="1">
                <a:latin typeface="+mj-lt"/>
              </a:rPr>
              <a:t>amples</a:t>
            </a:r>
            <a:r>
              <a:rPr lang="en-CA" dirty="0">
                <a:latin typeface="+mj-lt"/>
              </a:rPr>
              <a:t> </a:t>
            </a:r>
            <a:r>
              <a:rPr lang="en-CA" dirty="0" err="1">
                <a:latin typeface="+mj-lt"/>
              </a:rPr>
              <a:t>informations</a:t>
            </a:r>
            <a:endParaRPr lang="en-CA" dirty="0">
              <a:latin typeface="+mj-lt"/>
            </a:endParaRPr>
          </a:p>
          <a:p>
            <a:endParaRPr lang="fr-CA" dirty="0">
              <a:latin typeface="+mj-lt"/>
            </a:endParaRPr>
          </a:p>
        </p:txBody>
      </p:sp>
      <p:graphicFrame>
        <p:nvGraphicFramePr>
          <p:cNvPr id="7" name="Table 6"/>
          <p:cNvGraphicFramePr>
            <a:graphicFrameLocks noGrp="1"/>
          </p:cNvGraphicFramePr>
          <p:nvPr>
            <p:extLst>
              <p:ext uri="{D42A27DB-BD31-4B8C-83A1-F6EECF244321}">
                <p14:modId xmlns:p14="http://schemas.microsoft.com/office/powerpoint/2010/main" val="1121579005"/>
              </p:ext>
            </p:extLst>
          </p:nvPr>
        </p:nvGraphicFramePr>
        <p:xfrm>
          <a:off x="2135560" y="2276873"/>
          <a:ext cx="7992888" cy="3079091"/>
        </p:xfrm>
        <a:graphic>
          <a:graphicData uri="http://schemas.openxmlformats.org/drawingml/2006/table">
            <a:tbl>
              <a:tblPr firstRow="1" bandRow="1" bandCol="1">
                <a:tableStyleId>{5C22544A-7EE6-4342-B048-85BDC9FD1C3A}</a:tableStyleId>
              </a:tblPr>
              <a:tblGrid>
                <a:gridCol w="3583757">
                  <a:extLst>
                    <a:ext uri="{9D8B030D-6E8A-4147-A177-3AD203B41FA5}">
                      <a16:colId xmlns:a16="http://schemas.microsoft.com/office/drawing/2014/main" val="20000"/>
                    </a:ext>
                  </a:extLst>
                </a:gridCol>
                <a:gridCol w="4409131">
                  <a:extLst>
                    <a:ext uri="{9D8B030D-6E8A-4147-A177-3AD203B41FA5}">
                      <a16:colId xmlns:a16="http://schemas.microsoft.com/office/drawing/2014/main" val="20001"/>
                    </a:ext>
                  </a:extLst>
                </a:gridCol>
              </a:tblGrid>
              <a:tr h="278741">
                <a:tc>
                  <a:txBody>
                    <a:bodyPr/>
                    <a:lstStyle/>
                    <a:p>
                      <a:pPr indent="-85725" algn="ctr">
                        <a:spcAft>
                          <a:spcPts val="0"/>
                        </a:spcAft>
                        <a:tabLst>
                          <a:tab pos="504190" algn="l"/>
                        </a:tabLst>
                      </a:pPr>
                      <a:r>
                        <a:rPr lang="en-US" sz="1200" dirty="0">
                          <a:effectLst/>
                          <a:latin typeface="+mj-lt"/>
                          <a:cs typeface="Times New Roman" pitchFamily="18" charset="0"/>
                        </a:rPr>
                        <a:t> OUI</a:t>
                      </a:r>
                      <a:endParaRPr lang="en-CA" sz="1400" dirty="0">
                        <a:effectLst/>
                        <a:latin typeface="+mj-lt"/>
                        <a:ea typeface="Times New Roman"/>
                        <a:cs typeface="Times New Roman" pitchFamily="18" charset="0"/>
                      </a:endParaRPr>
                    </a:p>
                  </a:txBody>
                  <a:tcPr marL="51435" marR="51435" marT="13335" marB="13335"/>
                </a:tc>
                <a:tc>
                  <a:txBody>
                    <a:bodyPr/>
                    <a:lstStyle/>
                    <a:p>
                      <a:pPr algn="ctr">
                        <a:spcAft>
                          <a:spcPts val="0"/>
                        </a:spcAft>
                      </a:pPr>
                      <a:r>
                        <a:rPr lang="en-US" sz="1200" dirty="0">
                          <a:effectLst/>
                          <a:latin typeface="+mj-lt"/>
                          <a:cs typeface="Times New Roman" pitchFamily="18" charset="0"/>
                        </a:rPr>
                        <a:t>NON</a:t>
                      </a:r>
                      <a:endParaRPr lang="en-CA" sz="1400" dirty="0">
                        <a:effectLst/>
                        <a:latin typeface="+mj-lt"/>
                        <a:ea typeface="Times New Roman"/>
                        <a:cs typeface="Times New Roman" pitchFamily="18" charset="0"/>
                      </a:endParaRPr>
                    </a:p>
                  </a:txBody>
                  <a:tcPr marL="51435" marR="51435" marT="13335" marB="13335"/>
                </a:tc>
                <a:extLst>
                  <a:ext uri="{0D108BD9-81ED-4DB2-BD59-A6C34878D82A}">
                    <a16:rowId xmlns:a16="http://schemas.microsoft.com/office/drawing/2014/main" val="10000"/>
                  </a:ext>
                </a:extLst>
              </a:tr>
              <a:tr h="2745595">
                <a:tc>
                  <a:txBody>
                    <a:bodyPr/>
                    <a:lstStyle/>
                    <a:p>
                      <a:pPr>
                        <a:spcAft>
                          <a:spcPts val="0"/>
                        </a:spcAft>
                      </a:pPr>
                      <a:r>
                        <a:rPr lang="en-US" sz="1050" dirty="0">
                          <a:effectLst/>
                          <a:latin typeface="+mj-lt"/>
                          <a:cs typeface="Times New Roman" pitchFamily="18" charset="0"/>
                        </a:rPr>
                        <a:t> </a:t>
                      </a:r>
                      <a:endParaRPr lang="en-CA" sz="1100" dirty="0">
                        <a:effectLst/>
                        <a:latin typeface="+mj-lt"/>
                        <a:cs typeface="Times New Roman" pitchFamily="18" charset="0"/>
                      </a:endParaRPr>
                    </a:p>
                    <a:p>
                      <a:r>
                        <a:rPr lang="fr-FR" sz="1400" b="0" i="0" u="none" strike="noStrike" kern="1200" baseline="0" dirty="0">
                          <a:solidFill>
                            <a:schemeClr val="dk1"/>
                          </a:solidFill>
                          <a:latin typeface="+mj-lt"/>
                          <a:ea typeface="+mn-ea"/>
                          <a:cs typeface="+mn-cs"/>
                        </a:rPr>
                        <a:t>Un enfant qui a </a:t>
                      </a:r>
                      <a:r>
                        <a:rPr lang="fr-FR" sz="1400" b="1" i="0" u="none" strike="noStrike" kern="1200" baseline="0" dirty="0">
                          <a:solidFill>
                            <a:schemeClr val="dk1"/>
                          </a:solidFill>
                          <a:latin typeface="+mj-lt"/>
                          <a:ea typeface="+mn-ea"/>
                          <a:cs typeface="+mn-cs"/>
                        </a:rPr>
                        <a:t>déjà </a:t>
                      </a:r>
                      <a:r>
                        <a:rPr lang="fr-FR" sz="1400" b="0" i="0" u="none" strike="noStrike" kern="1200" baseline="0" dirty="0">
                          <a:solidFill>
                            <a:schemeClr val="dk1"/>
                          </a:solidFill>
                          <a:latin typeface="+mj-lt"/>
                          <a:ea typeface="+mn-ea"/>
                          <a:cs typeface="+mn-cs"/>
                        </a:rPr>
                        <a:t>été </a:t>
                      </a:r>
                      <a:r>
                        <a:rPr lang="fr-FR" sz="1400" b="0" i="0" u="none" strike="noStrike" kern="1200" baseline="0" dirty="0" err="1">
                          <a:solidFill>
                            <a:schemeClr val="dk1"/>
                          </a:solidFill>
                          <a:latin typeface="+mj-lt"/>
                          <a:ea typeface="+mn-ea"/>
                          <a:cs typeface="+mn-cs"/>
                        </a:rPr>
                        <a:t>identifé</a:t>
                      </a:r>
                      <a:r>
                        <a:rPr lang="fr-FR" sz="1400" b="0" i="0" u="none" strike="noStrike" kern="1200" baseline="0" dirty="0">
                          <a:solidFill>
                            <a:schemeClr val="dk1"/>
                          </a:solidFill>
                          <a:latin typeface="+mj-lt"/>
                          <a:ea typeface="+mn-ea"/>
                          <a:cs typeface="+mn-cs"/>
                        </a:rPr>
                        <a:t> comme ayant </a:t>
                      </a:r>
                      <a:r>
                        <a:rPr lang="fr-FR" sz="1400" b="0" i="0" u="none" strike="noStrike" kern="1200" baseline="0" dirty="0" err="1">
                          <a:solidFill>
                            <a:schemeClr val="dk1"/>
                          </a:solidFill>
                          <a:latin typeface="+mj-lt"/>
                          <a:ea typeface="+mn-ea"/>
                          <a:cs typeface="+mn-cs"/>
                        </a:rPr>
                        <a:t>esoin</a:t>
                      </a:r>
                      <a:r>
                        <a:rPr lang="fr-FR" sz="1400" b="0" i="0" u="none" strike="noStrike" kern="1200" baseline="0" dirty="0">
                          <a:solidFill>
                            <a:schemeClr val="dk1"/>
                          </a:solidFill>
                          <a:latin typeface="+mj-lt"/>
                          <a:ea typeface="+mn-ea"/>
                          <a:cs typeface="+mn-cs"/>
                        </a:rPr>
                        <a:t> d’une aide spéciale en raison d’affections   </a:t>
                      </a:r>
                      <a:r>
                        <a:rPr lang="fr-FR" sz="1400" b="0" i="0" u="none" strike="noStrike" kern="1200" baseline="0" dirty="0" err="1">
                          <a:solidFill>
                            <a:schemeClr val="dk1"/>
                          </a:solidFill>
                          <a:latin typeface="+mj-lt"/>
                          <a:ea typeface="+mn-ea"/>
                          <a:cs typeface="+mn-cs"/>
                        </a:rPr>
                        <a:t>ncapacitantes</a:t>
                      </a:r>
                      <a:r>
                        <a:rPr lang="fr-FR" sz="1400" b="0" i="0" u="none" strike="noStrike" kern="1200" baseline="0" dirty="0">
                          <a:solidFill>
                            <a:schemeClr val="dk1"/>
                          </a:solidFill>
                          <a:latin typeface="+mj-lt"/>
                          <a:ea typeface="+mn-ea"/>
                          <a:cs typeface="+mn-cs"/>
                        </a:rPr>
                        <a:t> chroniques médicales, physiques ou mentales (par exemple, autisme, syndrome d’alcoolisme </a:t>
                      </a:r>
                      <a:r>
                        <a:rPr lang="en-CA" sz="1400" b="0" i="0" u="none" strike="noStrike" kern="1200" baseline="0" dirty="0">
                          <a:solidFill>
                            <a:schemeClr val="dk1"/>
                          </a:solidFill>
                          <a:latin typeface="+mj-lt"/>
                          <a:ea typeface="+mn-ea"/>
                          <a:cs typeface="+mn-cs"/>
                        </a:rPr>
                        <a:t>foetal, syndrome de Down)</a:t>
                      </a:r>
                    </a:p>
                    <a:p>
                      <a:endParaRPr lang="en-CA" sz="1400" b="0" i="0" u="none" strike="noStrike" kern="1200" baseline="0" dirty="0">
                        <a:solidFill>
                          <a:schemeClr val="dk1"/>
                        </a:solidFill>
                        <a:latin typeface="+mj-lt"/>
                        <a:ea typeface="+mn-ea"/>
                        <a:cs typeface="+mn-cs"/>
                      </a:endParaRPr>
                    </a:p>
                    <a:p>
                      <a:r>
                        <a:rPr lang="fr-FR" sz="1400" b="0" i="0" u="none" strike="noStrike" kern="1200" baseline="0" dirty="0">
                          <a:solidFill>
                            <a:schemeClr val="dk1"/>
                          </a:solidFill>
                          <a:latin typeface="+mj-lt"/>
                          <a:ea typeface="+mn-ea"/>
                          <a:cs typeface="+mn-cs"/>
                        </a:rPr>
                        <a:t>L'enfant a besoin d'une aide spéciale dans la classe.</a:t>
                      </a:r>
                      <a:r>
                        <a:rPr lang="en-US" sz="1050" dirty="0">
                          <a:effectLst/>
                          <a:latin typeface="+mj-lt"/>
                          <a:cs typeface="Times New Roman" pitchFamily="18" charset="0"/>
                        </a:rPr>
                        <a:t> </a:t>
                      </a:r>
                      <a:endParaRPr lang="en-CA" sz="1100" dirty="0">
                        <a:effectLst/>
                        <a:latin typeface="+mj-lt"/>
                        <a:cs typeface="Times New Roman" pitchFamily="18" charset="0"/>
                      </a:endParaRPr>
                    </a:p>
                    <a:p>
                      <a:pPr>
                        <a:spcAft>
                          <a:spcPts val="0"/>
                        </a:spcAft>
                      </a:pPr>
                      <a:r>
                        <a:rPr lang="en-US" sz="1050" dirty="0">
                          <a:effectLst/>
                          <a:latin typeface="+mj-lt"/>
                          <a:cs typeface="Times New Roman" pitchFamily="18" charset="0"/>
                        </a:rPr>
                        <a:t> </a:t>
                      </a:r>
                      <a:endParaRPr lang="en-CA" sz="1100" dirty="0">
                        <a:effectLst/>
                        <a:latin typeface="+mj-lt"/>
                        <a:ea typeface="Times New Roman"/>
                        <a:cs typeface="Times New Roman" pitchFamily="18" charset="0"/>
                      </a:endParaRPr>
                    </a:p>
                  </a:txBody>
                  <a:tcPr marL="51435" marR="51435" marT="13335" marB="13335"/>
                </a:tc>
                <a:tc>
                  <a:txBody>
                    <a:bodyPr/>
                    <a:lstStyle/>
                    <a:p>
                      <a:pPr algn="ctr"/>
                      <a:r>
                        <a:rPr lang="en-US" sz="1050" dirty="0">
                          <a:effectLst/>
                          <a:latin typeface="+mj-lt"/>
                          <a:cs typeface="Times New Roman" pitchFamily="18" charset="0"/>
                        </a:rPr>
                        <a:t> </a:t>
                      </a:r>
                      <a:r>
                        <a:rPr lang="en-CA" sz="1400" b="0" i="0" u="none" strike="noStrike" kern="1200" baseline="0" dirty="0">
                          <a:solidFill>
                            <a:schemeClr val="dk1"/>
                          </a:solidFill>
                          <a:latin typeface="+mj-lt"/>
                          <a:ea typeface="+mn-ea"/>
                          <a:cs typeface="+mn-cs"/>
                        </a:rPr>
                        <a:t>** </a:t>
                      </a:r>
                      <a:r>
                        <a:rPr lang="en-CA" sz="1400" b="0" i="0" u="none" strike="noStrike" kern="1200" baseline="0" dirty="0" err="1">
                          <a:solidFill>
                            <a:schemeClr val="dk1"/>
                          </a:solidFill>
                          <a:latin typeface="+mj-lt"/>
                          <a:ea typeface="+mn-ea"/>
                          <a:cs typeface="+mn-cs"/>
                        </a:rPr>
                        <a:t>Doué</a:t>
                      </a:r>
                      <a:r>
                        <a:rPr lang="en-CA" sz="1400" b="0" i="0" u="none" strike="noStrike" kern="1200" baseline="0" dirty="0">
                          <a:solidFill>
                            <a:schemeClr val="dk1"/>
                          </a:solidFill>
                          <a:latin typeface="+mj-lt"/>
                          <a:ea typeface="+mn-ea"/>
                          <a:cs typeface="+mn-cs"/>
                        </a:rPr>
                        <a:t> </a:t>
                      </a:r>
                      <a:r>
                        <a:rPr lang="en-CA" sz="1400" b="0" i="0" u="none" strike="noStrike" kern="1200" baseline="0" dirty="0" err="1">
                          <a:solidFill>
                            <a:schemeClr val="dk1"/>
                          </a:solidFill>
                          <a:latin typeface="+mj-lt"/>
                          <a:ea typeface="+mn-ea"/>
                          <a:cs typeface="+mn-cs"/>
                        </a:rPr>
                        <a:t>ou</a:t>
                      </a:r>
                      <a:r>
                        <a:rPr lang="en-CA" sz="1400" b="0" i="0" u="none" strike="noStrike" kern="1200" baseline="0" dirty="0">
                          <a:solidFill>
                            <a:schemeClr val="dk1"/>
                          </a:solidFill>
                          <a:latin typeface="+mj-lt"/>
                          <a:ea typeface="+mn-ea"/>
                          <a:cs typeface="+mn-cs"/>
                        </a:rPr>
                        <a:t> </a:t>
                      </a:r>
                      <a:r>
                        <a:rPr lang="en-CA" sz="1400" b="0" i="0" u="none" strike="noStrike" kern="1200" baseline="0" dirty="0" err="1">
                          <a:solidFill>
                            <a:schemeClr val="dk1"/>
                          </a:solidFill>
                          <a:latin typeface="+mj-lt"/>
                          <a:ea typeface="+mn-ea"/>
                          <a:cs typeface="+mn-cs"/>
                        </a:rPr>
                        <a:t>talentueux</a:t>
                      </a:r>
                      <a:r>
                        <a:rPr lang="en-CA" sz="1400" b="0" i="0" u="none" strike="noStrike" kern="1200" baseline="0" dirty="0">
                          <a:solidFill>
                            <a:schemeClr val="dk1"/>
                          </a:solidFill>
                          <a:latin typeface="+mj-lt"/>
                          <a:ea typeface="+mn-ea"/>
                          <a:cs typeface="+mn-cs"/>
                        </a:rPr>
                        <a:t> **</a:t>
                      </a:r>
                    </a:p>
                    <a:p>
                      <a:pPr algn="ctr"/>
                      <a:endParaRPr lang="en-CA" sz="1400" b="0" i="0" u="none" strike="noStrike" kern="1200" baseline="0" dirty="0">
                        <a:solidFill>
                          <a:schemeClr val="dk1"/>
                        </a:solidFill>
                        <a:latin typeface="+mj-lt"/>
                        <a:ea typeface="+mn-ea"/>
                        <a:cs typeface="+mn-cs"/>
                      </a:endParaRPr>
                    </a:p>
                    <a:p>
                      <a:r>
                        <a:rPr lang="fr-FR" sz="1400" b="0" i="0" u="none" strike="noStrike" kern="1200" baseline="0" dirty="0">
                          <a:solidFill>
                            <a:schemeClr val="dk1"/>
                          </a:solidFill>
                          <a:latin typeface="+mj-lt"/>
                          <a:ea typeface="+mn-ea"/>
                          <a:cs typeface="+mn-cs"/>
                        </a:rPr>
                        <a:t>Veuillez plutôt inscrire leurs talents spéciaux à la section </a:t>
                      </a:r>
                      <a:r>
                        <a:rPr lang="fr-FR" sz="1400" b="1" i="0" u="none" strike="noStrike" kern="1200" baseline="0" dirty="0">
                          <a:solidFill>
                            <a:schemeClr val="dk1"/>
                          </a:solidFill>
                          <a:latin typeface="+mj-lt"/>
                          <a:ea typeface="+mn-ea"/>
                          <a:cs typeface="+mn-cs"/>
                        </a:rPr>
                        <a:t>B, questions </a:t>
                      </a:r>
                      <a:r>
                        <a:rPr lang="en-CA" sz="1400" b="1" i="0" u="none" strike="noStrike" kern="1200" baseline="0" dirty="0">
                          <a:solidFill>
                            <a:schemeClr val="dk1"/>
                          </a:solidFill>
                          <a:latin typeface="+mj-lt"/>
                          <a:ea typeface="+mn-ea"/>
                          <a:cs typeface="+mn-cs"/>
                        </a:rPr>
                        <a:t>34 à 39</a:t>
                      </a:r>
                    </a:p>
                    <a:p>
                      <a:endParaRPr lang="en-CA" sz="1400" b="1" i="0" u="none" strike="noStrike" kern="1200" baseline="0" dirty="0">
                        <a:solidFill>
                          <a:schemeClr val="dk1"/>
                        </a:solidFill>
                        <a:latin typeface="+mj-lt"/>
                        <a:ea typeface="+mn-ea"/>
                        <a:cs typeface="+mn-cs"/>
                      </a:endParaRPr>
                    </a:p>
                    <a:p>
                      <a:r>
                        <a:rPr lang="fr-FR" sz="1400" b="0" i="0" u="none" strike="noStrike" kern="1200" baseline="0" dirty="0">
                          <a:solidFill>
                            <a:schemeClr val="dk1"/>
                          </a:solidFill>
                          <a:latin typeface="+mj-lt"/>
                          <a:ea typeface="+mn-ea"/>
                          <a:cs typeface="+mn-cs"/>
                        </a:rPr>
                        <a:t>Si vous soupçonnez uniquement que l’enfant a une affection</a:t>
                      </a:r>
                    </a:p>
                    <a:p>
                      <a:r>
                        <a:rPr lang="fr-FR" sz="1400" b="0" i="0" u="none" strike="noStrike" kern="1200" baseline="0" dirty="0">
                          <a:solidFill>
                            <a:schemeClr val="dk1"/>
                          </a:solidFill>
                          <a:latin typeface="+mj-lt"/>
                          <a:ea typeface="+mn-ea"/>
                          <a:cs typeface="+mn-cs"/>
                        </a:rPr>
                        <a:t>incapacitante ou que l’affection n’est pas </a:t>
                      </a:r>
                      <a:r>
                        <a:rPr lang="fr-FR" sz="1400" b="0" i="0" u="none" strike="noStrike" kern="1200" baseline="0" dirty="0" err="1">
                          <a:solidFill>
                            <a:schemeClr val="dk1"/>
                          </a:solidFill>
                          <a:latin typeface="+mj-lt"/>
                          <a:ea typeface="+mn-ea"/>
                          <a:cs typeface="+mn-cs"/>
                        </a:rPr>
                        <a:t>suf</a:t>
                      </a:r>
                      <a:r>
                        <a:rPr lang="fr-FR" sz="1400" b="0" i="0" u="none" strike="noStrike" kern="1200" baseline="0" dirty="0">
                          <a:solidFill>
                            <a:schemeClr val="dk1"/>
                          </a:solidFill>
                          <a:latin typeface="+mj-lt"/>
                          <a:ea typeface="+mn-ea"/>
                          <a:cs typeface="+mn-cs"/>
                        </a:rPr>
                        <a:t>􀁼</a:t>
                      </a:r>
                      <a:r>
                        <a:rPr lang="fr-FR" sz="1400" b="0" i="0" u="none" strike="noStrike" kern="1200" baseline="0" dirty="0" err="1">
                          <a:solidFill>
                            <a:schemeClr val="dk1"/>
                          </a:solidFill>
                          <a:latin typeface="+mj-lt"/>
                          <a:ea typeface="+mn-ea"/>
                          <a:cs typeface="+mn-cs"/>
                        </a:rPr>
                        <a:t>samment</a:t>
                      </a:r>
                      <a:r>
                        <a:rPr lang="fr-FR" sz="1400" b="0" i="0" u="none" strike="noStrike" kern="1200" baseline="0" dirty="0">
                          <a:solidFill>
                            <a:schemeClr val="dk1"/>
                          </a:solidFill>
                          <a:latin typeface="+mj-lt"/>
                          <a:ea typeface="+mn-ea"/>
                          <a:cs typeface="+mn-cs"/>
                        </a:rPr>
                        <a:t> grave pour qu’on le </a:t>
                      </a:r>
                      <a:r>
                        <a:rPr lang="fr-FR" sz="1400" b="0" i="0" u="none" strike="noStrike" kern="1200" baseline="0" dirty="0" err="1">
                          <a:solidFill>
                            <a:schemeClr val="dk1"/>
                          </a:solidFill>
                          <a:latin typeface="+mj-lt"/>
                          <a:ea typeface="+mn-ea"/>
                          <a:cs typeface="+mn-cs"/>
                        </a:rPr>
                        <a:t>classi</a:t>
                      </a:r>
                      <a:r>
                        <a:rPr lang="fr-FR" sz="1400" b="0" i="0" u="none" strike="noStrike" kern="1200" baseline="0" dirty="0">
                          <a:solidFill>
                            <a:schemeClr val="dk1"/>
                          </a:solidFill>
                          <a:latin typeface="+mj-lt"/>
                          <a:ea typeface="+mn-ea"/>
                          <a:cs typeface="+mn-cs"/>
                        </a:rPr>
                        <a:t>􀁼e comme ayant des</a:t>
                      </a:r>
                      <a:r>
                        <a:rPr lang="en-CA" sz="1400" b="1" i="0" u="none" strike="noStrike" kern="1200" baseline="0" dirty="0">
                          <a:solidFill>
                            <a:schemeClr val="dk1"/>
                          </a:solidFill>
                          <a:latin typeface="+mj-lt"/>
                          <a:ea typeface="+mn-ea"/>
                          <a:cs typeface="+mn-cs"/>
                        </a:rPr>
                        <a:t>BESOINS PARTICULIERS </a:t>
                      </a:r>
                      <a:r>
                        <a:rPr lang="en-CA" sz="1400" b="0" i="0" u="none" strike="noStrike" kern="1200" baseline="0" dirty="0">
                          <a:solidFill>
                            <a:schemeClr val="dk1"/>
                          </a:solidFill>
                          <a:latin typeface="+mj-lt"/>
                          <a:ea typeface="+mn-ea"/>
                          <a:cs typeface="+mn-cs"/>
                        </a:rPr>
                        <a:t>:</a:t>
                      </a:r>
                    </a:p>
                    <a:p>
                      <a:endParaRPr lang="en-CA" sz="1400" b="0" i="0" u="none" strike="noStrike" kern="1200" baseline="0" dirty="0">
                        <a:solidFill>
                          <a:schemeClr val="dk1"/>
                        </a:solidFill>
                        <a:latin typeface="+mj-lt"/>
                        <a:ea typeface="+mn-ea"/>
                        <a:cs typeface="+mn-cs"/>
                      </a:endParaRPr>
                    </a:p>
                    <a:p>
                      <a:r>
                        <a:rPr lang="fr-FR" sz="1400" b="0" i="0" u="none" strike="noStrike" kern="1200" baseline="0" dirty="0">
                          <a:solidFill>
                            <a:schemeClr val="dk1"/>
                          </a:solidFill>
                          <a:latin typeface="+mj-lt"/>
                          <a:ea typeface="+mn-ea"/>
                          <a:cs typeface="+mn-cs"/>
                        </a:rPr>
                        <a:t>Veuillez indiquer le problème à la section </a:t>
                      </a:r>
                      <a:r>
                        <a:rPr lang="fr-FR" sz="1400" b="1" i="0" u="none" strike="noStrike" kern="1200" baseline="0" dirty="0">
                          <a:solidFill>
                            <a:schemeClr val="dk1"/>
                          </a:solidFill>
                          <a:latin typeface="+mj-lt"/>
                          <a:ea typeface="+mn-ea"/>
                          <a:cs typeface="+mn-cs"/>
                        </a:rPr>
                        <a:t>D </a:t>
                      </a:r>
                      <a:r>
                        <a:rPr lang="fr-FR" sz="1400" b="0" i="0" u="none" strike="noStrike" kern="1200" baseline="0" dirty="0">
                          <a:solidFill>
                            <a:schemeClr val="dk1"/>
                          </a:solidFill>
                          <a:latin typeface="+mj-lt"/>
                          <a:ea typeface="+mn-ea"/>
                          <a:cs typeface="+mn-cs"/>
                        </a:rPr>
                        <a:t>du questionnaire</a:t>
                      </a:r>
                      <a:endParaRPr lang="en-CA" sz="1050" dirty="0">
                        <a:effectLst/>
                        <a:latin typeface="+mj-lt"/>
                        <a:ea typeface="Times New Roman"/>
                        <a:cs typeface="Times New Roman" pitchFamily="18" charset="0"/>
                      </a:endParaRPr>
                    </a:p>
                  </a:txBody>
                  <a:tcPr marL="51435" marR="51435" marT="13335" marB="13335"/>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226242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practicalmum.com/wp-content/uploads/2010/09/kids_at_play.jpg"/>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98204" y="3411666"/>
            <a:ext cx="9206308" cy="440982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a:latin typeface="+mj-lt"/>
              </a:rPr>
              <a:t>Situation de </a:t>
            </a:r>
            <a:r>
              <a:rPr lang="en-CA" dirty="0" err="1">
                <a:latin typeface="+mj-lt"/>
              </a:rPr>
              <a:t>l’élève</a:t>
            </a:r>
            <a:endParaRPr lang="en-CA" dirty="0">
              <a:latin typeface="+mj-lt"/>
            </a:endParaRPr>
          </a:p>
        </p:txBody>
      </p:sp>
      <p:sp>
        <p:nvSpPr>
          <p:cNvPr id="3" name="Content Placeholder 2"/>
          <p:cNvSpPr>
            <a:spLocks noGrp="1"/>
          </p:cNvSpPr>
          <p:nvPr>
            <p:ph idx="1"/>
          </p:nvPr>
        </p:nvSpPr>
        <p:spPr>
          <a:xfrm>
            <a:off x="1981200" y="1600200"/>
            <a:ext cx="8229600" cy="4781128"/>
          </a:xfrm>
        </p:spPr>
        <p:txBody>
          <a:bodyPr>
            <a:normAutofit/>
          </a:bodyPr>
          <a:lstStyle/>
          <a:p>
            <a:r>
              <a:rPr lang="en-CA" sz="2800" dirty="0">
                <a:latin typeface="+mj-lt"/>
              </a:rPr>
              <a:t>A pour but </a:t>
            </a:r>
            <a:r>
              <a:rPr lang="en-CA" sz="2800" dirty="0" err="1">
                <a:latin typeface="+mj-lt"/>
              </a:rPr>
              <a:t>d’identifier</a:t>
            </a:r>
            <a:r>
              <a:rPr lang="en-CA" sz="2800" dirty="0">
                <a:latin typeface="+mj-lt"/>
              </a:rPr>
              <a:t> les </a:t>
            </a:r>
            <a:r>
              <a:rPr lang="en-CA" sz="2800" dirty="0" err="1">
                <a:latin typeface="+mj-lt"/>
              </a:rPr>
              <a:t>enfants</a:t>
            </a:r>
            <a:r>
              <a:rPr lang="en-CA" sz="2800" dirty="0">
                <a:latin typeface="+mj-lt"/>
              </a:rPr>
              <a:t> qui ne </a:t>
            </a:r>
            <a:r>
              <a:rPr lang="en-CA" sz="2800" dirty="0" err="1">
                <a:latin typeface="+mj-lt"/>
              </a:rPr>
              <a:t>sont</a:t>
            </a:r>
            <a:r>
              <a:rPr lang="en-CA" sz="2800" dirty="0">
                <a:latin typeface="+mj-lt"/>
              </a:rPr>
              <a:t> plus </a:t>
            </a:r>
            <a:r>
              <a:rPr lang="en-CA" sz="2800" dirty="0" err="1">
                <a:latin typeface="+mj-lt"/>
              </a:rPr>
              <a:t>dans</a:t>
            </a:r>
            <a:r>
              <a:rPr lang="en-CA" sz="2800" dirty="0">
                <a:latin typeface="+mj-lt"/>
              </a:rPr>
              <a:t> </a:t>
            </a:r>
            <a:r>
              <a:rPr lang="en-CA" sz="2800" dirty="0" err="1">
                <a:latin typeface="+mj-lt"/>
              </a:rPr>
              <a:t>votre</a:t>
            </a:r>
            <a:r>
              <a:rPr lang="en-CA" sz="2800" dirty="0">
                <a:latin typeface="+mj-lt"/>
              </a:rPr>
              <a:t> </a:t>
            </a:r>
            <a:r>
              <a:rPr lang="en-CA" sz="2800" dirty="0" err="1">
                <a:latin typeface="+mj-lt"/>
              </a:rPr>
              <a:t>classe</a:t>
            </a:r>
            <a:endParaRPr lang="en-CA" sz="2800" dirty="0">
              <a:latin typeface="+mj-lt"/>
            </a:endParaRPr>
          </a:p>
          <a:p>
            <a:endParaRPr lang="en-CA" sz="1200" dirty="0">
              <a:latin typeface="+mj-lt"/>
            </a:endParaRPr>
          </a:p>
          <a:p>
            <a:r>
              <a:rPr lang="en-CA" sz="2800" dirty="0">
                <a:latin typeface="+mj-lt"/>
              </a:rPr>
              <a:t>Les </a:t>
            </a:r>
            <a:r>
              <a:rPr lang="en-CA" sz="2800" dirty="0" err="1">
                <a:latin typeface="+mj-lt"/>
              </a:rPr>
              <a:t>élèves</a:t>
            </a:r>
            <a:r>
              <a:rPr lang="en-CA" sz="2800" dirty="0">
                <a:latin typeface="+mj-lt"/>
              </a:rPr>
              <a:t> </a:t>
            </a:r>
            <a:r>
              <a:rPr lang="en-CA" sz="2800" dirty="0" err="1">
                <a:latin typeface="+mj-lt"/>
              </a:rPr>
              <a:t>doivent</a:t>
            </a:r>
            <a:r>
              <a:rPr lang="en-CA" sz="2800" dirty="0">
                <a:latin typeface="+mj-lt"/>
              </a:rPr>
              <a:t> </a:t>
            </a:r>
            <a:r>
              <a:rPr lang="en-CA" sz="2800" dirty="0" err="1">
                <a:latin typeface="+mj-lt"/>
              </a:rPr>
              <a:t>être</a:t>
            </a:r>
            <a:r>
              <a:rPr lang="en-CA" sz="2800" dirty="0">
                <a:latin typeface="+mj-lt"/>
              </a:rPr>
              <a:t> </a:t>
            </a:r>
            <a:r>
              <a:rPr lang="en-CA" sz="2800" dirty="0" err="1">
                <a:latin typeface="+mj-lt"/>
              </a:rPr>
              <a:t>dans</a:t>
            </a:r>
            <a:r>
              <a:rPr lang="en-CA" sz="2800" dirty="0">
                <a:latin typeface="+mj-lt"/>
              </a:rPr>
              <a:t> </a:t>
            </a:r>
            <a:r>
              <a:rPr lang="en-CA" sz="2800" dirty="0" err="1">
                <a:latin typeface="+mj-lt"/>
              </a:rPr>
              <a:t>votre</a:t>
            </a:r>
            <a:r>
              <a:rPr lang="en-CA" sz="2800" dirty="0">
                <a:latin typeface="+mj-lt"/>
              </a:rPr>
              <a:t> </a:t>
            </a:r>
            <a:r>
              <a:rPr lang="en-CA" sz="2800" dirty="0" err="1">
                <a:latin typeface="+mj-lt"/>
              </a:rPr>
              <a:t>classe</a:t>
            </a:r>
            <a:r>
              <a:rPr lang="en-CA" sz="2800" dirty="0">
                <a:latin typeface="+mj-lt"/>
              </a:rPr>
              <a:t> pour </a:t>
            </a:r>
            <a:r>
              <a:rPr lang="en-CA" sz="2800" b="1" dirty="0">
                <a:solidFill>
                  <a:srgbClr val="C00000"/>
                </a:solidFill>
                <a:latin typeface="+mj-lt"/>
              </a:rPr>
              <a:t>plus d’un </a:t>
            </a:r>
            <a:r>
              <a:rPr lang="en-CA" sz="2800" b="1" dirty="0" err="1">
                <a:solidFill>
                  <a:srgbClr val="C00000"/>
                </a:solidFill>
                <a:latin typeface="+mj-lt"/>
              </a:rPr>
              <a:t>mois</a:t>
            </a:r>
            <a:endParaRPr lang="en-CA" sz="2800" b="1" dirty="0">
              <a:solidFill>
                <a:srgbClr val="C00000"/>
              </a:solidFill>
              <a:latin typeface="+mj-lt"/>
            </a:endParaRPr>
          </a:p>
          <a:p>
            <a:endParaRPr lang="en-CA" sz="1200" b="1" dirty="0">
              <a:latin typeface="+mj-lt"/>
            </a:endParaRPr>
          </a:p>
          <a:p>
            <a:r>
              <a:rPr lang="en-CA" sz="2800" dirty="0">
                <a:latin typeface="+mj-lt"/>
              </a:rPr>
              <a:t>Si </a:t>
            </a:r>
            <a:r>
              <a:rPr lang="en-CA" sz="2800" dirty="0" err="1">
                <a:latin typeface="+mj-lt"/>
              </a:rPr>
              <a:t>vous</a:t>
            </a:r>
            <a:r>
              <a:rPr lang="en-CA" sz="2800" dirty="0">
                <a:latin typeface="+mj-lt"/>
              </a:rPr>
              <a:t> </a:t>
            </a:r>
            <a:r>
              <a:rPr lang="en-CA" sz="2800" dirty="0" err="1">
                <a:latin typeface="+mj-lt"/>
              </a:rPr>
              <a:t>sélectionnez</a:t>
            </a:r>
            <a:r>
              <a:rPr lang="en-CA" sz="2800" dirty="0">
                <a:latin typeface="+mj-lt"/>
              </a:rPr>
              <a:t> </a:t>
            </a:r>
            <a:r>
              <a:rPr lang="en-CA" sz="2800" dirty="0" err="1">
                <a:latin typeface="+mj-lt"/>
              </a:rPr>
              <a:t>une</a:t>
            </a:r>
            <a:r>
              <a:rPr lang="en-CA" sz="2800" dirty="0">
                <a:latin typeface="+mj-lt"/>
              </a:rPr>
              <a:t> </a:t>
            </a:r>
            <a:r>
              <a:rPr lang="en-CA" sz="2800" dirty="0" err="1">
                <a:latin typeface="+mj-lt"/>
              </a:rPr>
              <a:t>réponse</a:t>
            </a:r>
            <a:r>
              <a:rPr lang="en-CA" sz="2800" dirty="0">
                <a:latin typeface="+mj-lt"/>
              </a:rPr>
              <a:t> </a:t>
            </a:r>
            <a:r>
              <a:rPr lang="en-CA" sz="2800" dirty="0" err="1">
                <a:latin typeface="+mj-lt"/>
              </a:rPr>
              <a:t>autre</a:t>
            </a:r>
            <a:r>
              <a:rPr lang="en-CA" sz="2800" dirty="0">
                <a:latin typeface="+mj-lt"/>
              </a:rPr>
              <a:t> </a:t>
            </a:r>
            <a:r>
              <a:rPr lang="en-CA" sz="2800" dirty="0" err="1">
                <a:latin typeface="+mj-lt"/>
              </a:rPr>
              <a:t>que</a:t>
            </a:r>
            <a:r>
              <a:rPr lang="en-CA" sz="2800" dirty="0">
                <a:latin typeface="+mj-lt"/>
              </a:rPr>
              <a:t> “</a:t>
            </a:r>
            <a:r>
              <a:rPr lang="en-CA" sz="2800" b="1" dirty="0" err="1">
                <a:solidFill>
                  <a:srgbClr val="C00000"/>
                </a:solidFill>
                <a:latin typeface="+mj-lt"/>
              </a:rPr>
              <a:t>dans</a:t>
            </a:r>
            <a:r>
              <a:rPr lang="en-CA" sz="2800" b="1" dirty="0">
                <a:solidFill>
                  <a:srgbClr val="C00000"/>
                </a:solidFill>
                <a:latin typeface="+mj-lt"/>
              </a:rPr>
              <a:t> la </a:t>
            </a:r>
            <a:r>
              <a:rPr lang="en-CA" sz="2800" b="1" dirty="0" err="1">
                <a:solidFill>
                  <a:srgbClr val="C00000"/>
                </a:solidFill>
                <a:latin typeface="+mj-lt"/>
              </a:rPr>
              <a:t>classe</a:t>
            </a:r>
            <a:r>
              <a:rPr lang="en-CA" sz="2800" b="1" dirty="0">
                <a:solidFill>
                  <a:srgbClr val="C00000"/>
                </a:solidFill>
                <a:latin typeface="+mj-lt"/>
              </a:rPr>
              <a:t> plus d’un </a:t>
            </a:r>
            <a:r>
              <a:rPr lang="en-CA" sz="2800" b="1" dirty="0" err="1">
                <a:solidFill>
                  <a:srgbClr val="C00000"/>
                </a:solidFill>
                <a:latin typeface="+mj-lt"/>
              </a:rPr>
              <a:t>mois</a:t>
            </a:r>
            <a:r>
              <a:rPr lang="en-CA" sz="2800" dirty="0">
                <a:latin typeface="+mj-lt"/>
              </a:rPr>
              <a:t>”, </a:t>
            </a:r>
            <a:r>
              <a:rPr lang="en-CA" sz="2800" dirty="0" err="1">
                <a:latin typeface="+mj-lt"/>
              </a:rPr>
              <a:t>verrouillez</a:t>
            </a:r>
            <a:r>
              <a:rPr lang="en-CA" sz="2800" dirty="0">
                <a:latin typeface="+mj-lt"/>
              </a:rPr>
              <a:t> le questionnaire &amp; ne </a:t>
            </a:r>
            <a:r>
              <a:rPr lang="en-CA" sz="2800" dirty="0" err="1">
                <a:latin typeface="+mj-lt"/>
              </a:rPr>
              <a:t>remplissez</a:t>
            </a:r>
            <a:r>
              <a:rPr lang="en-CA" sz="2800" dirty="0">
                <a:latin typeface="+mj-lt"/>
              </a:rPr>
              <a:t> pas les </a:t>
            </a:r>
            <a:r>
              <a:rPr lang="en-CA" sz="2800" dirty="0" err="1">
                <a:latin typeface="+mj-lt"/>
              </a:rPr>
              <a:t>autres</a:t>
            </a:r>
            <a:r>
              <a:rPr lang="en-CA" sz="2800" dirty="0">
                <a:latin typeface="+mj-lt"/>
              </a:rPr>
              <a:t> sections</a:t>
            </a:r>
          </a:p>
        </p:txBody>
      </p:sp>
    </p:spTree>
    <p:extLst>
      <p:ext uri="{BB962C8B-B14F-4D97-AF65-F5344CB8AC3E}">
        <p14:creationId xmlns:p14="http://schemas.microsoft.com/office/powerpoint/2010/main" val="2400436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C6D0106-074D-BD06-5BF9-22CCDDF760E3}"/>
              </a:ext>
            </a:extLst>
          </p:cNvPr>
          <p:cNvPicPr>
            <a:picLocks noChangeAspect="1"/>
          </p:cNvPicPr>
          <p:nvPr/>
        </p:nvPicPr>
        <p:blipFill>
          <a:blip r:embed="rId3"/>
          <a:stretch>
            <a:fillRect/>
          </a:stretch>
        </p:blipFill>
        <p:spPr>
          <a:xfrm>
            <a:off x="2913269" y="3146165"/>
            <a:ext cx="5346359" cy="2820204"/>
          </a:xfrm>
          <a:prstGeom prst="rect">
            <a:avLst/>
          </a:prstGeom>
        </p:spPr>
      </p:pic>
      <p:sp>
        <p:nvSpPr>
          <p:cNvPr id="2" name="Title 1"/>
          <p:cNvSpPr>
            <a:spLocks noGrp="1"/>
          </p:cNvSpPr>
          <p:nvPr>
            <p:ph type="title"/>
          </p:nvPr>
        </p:nvSpPr>
        <p:spPr/>
        <p:txBody>
          <a:bodyPr/>
          <a:lstStyle/>
          <a:p>
            <a:r>
              <a:rPr lang="en-CA" dirty="0" err="1">
                <a:latin typeface="+mj-lt"/>
              </a:rPr>
              <a:t>Ajouter</a:t>
            </a:r>
            <a:r>
              <a:rPr lang="en-CA" dirty="0">
                <a:latin typeface="+mj-lt"/>
              </a:rPr>
              <a:t> un </a:t>
            </a:r>
            <a:r>
              <a:rPr lang="en-CA" dirty="0" err="1">
                <a:latin typeface="+mj-lt"/>
              </a:rPr>
              <a:t>élève</a:t>
            </a:r>
            <a:endParaRPr lang="en-CA" dirty="0">
              <a:latin typeface="+mj-lt"/>
            </a:endParaRPr>
          </a:p>
        </p:txBody>
      </p:sp>
      <p:sp>
        <p:nvSpPr>
          <p:cNvPr id="5" name="Content Placeholder 4"/>
          <p:cNvSpPr>
            <a:spLocks noGrp="1"/>
          </p:cNvSpPr>
          <p:nvPr>
            <p:ph idx="1"/>
          </p:nvPr>
        </p:nvSpPr>
        <p:spPr>
          <a:xfrm>
            <a:off x="1994312" y="1700808"/>
            <a:ext cx="7187789" cy="4230470"/>
          </a:xfrm>
        </p:spPr>
        <p:txBody>
          <a:bodyPr>
            <a:normAutofit/>
          </a:bodyPr>
          <a:lstStyle/>
          <a:p>
            <a:r>
              <a:rPr lang="fr-CA" sz="2400" dirty="0">
                <a:latin typeface="+mj-lt"/>
              </a:rPr>
              <a:t>Au cas où un de vos élèves n’apparaît pas sur votre liste de classe, vous n’avez qu’à appuyer sur le bouton « </a:t>
            </a:r>
            <a:r>
              <a:rPr lang="fr-CA" sz="2400" b="1" dirty="0">
                <a:latin typeface="+mj-lt"/>
              </a:rPr>
              <a:t>Ajouter</a:t>
            </a:r>
            <a:r>
              <a:rPr lang="fr-CA" sz="2400" dirty="0">
                <a:latin typeface="+mj-lt"/>
              </a:rPr>
              <a:t> » en haut de votre liste de classe. </a:t>
            </a:r>
            <a:endParaRPr lang="en-CA" sz="800" dirty="0">
              <a:latin typeface="+mj-lt"/>
            </a:endParaRPr>
          </a:p>
        </p:txBody>
      </p:sp>
      <p:sp>
        <p:nvSpPr>
          <p:cNvPr id="6" name="Right Arrow 5"/>
          <p:cNvSpPr/>
          <p:nvPr/>
        </p:nvSpPr>
        <p:spPr>
          <a:xfrm>
            <a:off x="2724248" y="3933056"/>
            <a:ext cx="378042" cy="216024"/>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dirty="0"/>
          </a:p>
        </p:txBody>
      </p:sp>
      <p:sp>
        <p:nvSpPr>
          <p:cNvPr id="10" name="Oval 9">
            <a:extLst>
              <a:ext uri="{FF2B5EF4-FFF2-40B4-BE49-F238E27FC236}">
                <a16:creationId xmlns:a16="http://schemas.microsoft.com/office/drawing/2014/main" id="{7D6397F3-EBA3-ED13-6FDF-122D4C245016}"/>
              </a:ext>
            </a:extLst>
          </p:cNvPr>
          <p:cNvSpPr/>
          <p:nvPr/>
        </p:nvSpPr>
        <p:spPr>
          <a:xfrm>
            <a:off x="3102290" y="3789040"/>
            <a:ext cx="918957" cy="4770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528932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B52426-19D4-180A-A79B-2B6C1CD320C8}"/>
              </a:ext>
            </a:extLst>
          </p:cNvPr>
          <p:cNvPicPr>
            <a:picLocks noChangeAspect="1"/>
          </p:cNvPicPr>
          <p:nvPr/>
        </p:nvPicPr>
        <p:blipFill>
          <a:blip r:embed="rId3"/>
          <a:stretch>
            <a:fillRect/>
          </a:stretch>
        </p:blipFill>
        <p:spPr>
          <a:xfrm>
            <a:off x="1818663" y="1669310"/>
            <a:ext cx="3939881" cy="4884843"/>
          </a:xfrm>
          <a:prstGeom prst="rect">
            <a:avLst/>
          </a:prstGeom>
        </p:spPr>
      </p:pic>
      <p:sp>
        <p:nvSpPr>
          <p:cNvPr id="2" name="Title 1"/>
          <p:cNvSpPr>
            <a:spLocks noGrp="1"/>
          </p:cNvSpPr>
          <p:nvPr>
            <p:ph type="title"/>
          </p:nvPr>
        </p:nvSpPr>
        <p:spPr/>
        <p:txBody>
          <a:bodyPr/>
          <a:lstStyle/>
          <a:p>
            <a:r>
              <a:rPr lang="en-CA" dirty="0" err="1">
                <a:latin typeface="+mj-lt"/>
              </a:rPr>
              <a:t>Ajouter</a:t>
            </a:r>
            <a:r>
              <a:rPr lang="en-CA" dirty="0">
                <a:latin typeface="+mj-lt"/>
              </a:rPr>
              <a:t> un </a:t>
            </a:r>
            <a:r>
              <a:rPr lang="en-CA" dirty="0" err="1">
                <a:latin typeface="+mj-lt"/>
              </a:rPr>
              <a:t>élève</a:t>
            </a:r>
            <a:endParaRPr lang="en-CA" dirty="0">
              <a:latin typeface="+mj-lt"/>
            </a:endParaRPr>
          </a:p>
        </p:txBody>
      </p:sp>
      <p:sp>
        <p:nvSpPr>
          <p:cNvPr id="5" name="Content Placeholder 4"/>
          <p:cNvSpPr>
            <a:spLocks noGrp="1"/>
          </p:cNvSpPr>
          <p:nvPr>
            <p:ph idx="1"/>
          </p:nvPr>
        </p:nvSpPr>
        <p:spPr>
          <a:xfrm>
            <a:off x="6492406" y="1970838"/>
            <a:ext cx="4302116" cy="4698522"/>
          </a:xfrm>
        </p:spPr>
        <p:txBody>
          <a:bodyPr>
            <a:normAutofit/>
          </a:bodyPr>
          <a:lstStyle/>
          <a:p>
            <a:r>
              <a:rPr lang="fr-FR" sz="1950" dirty="0">
                <a:latin typeface="+mj-lt"/>
              </a:rPr>
              <a:t>Le système électronique génère automatiquement un nouveau numéro d’identification IMDPE pour tout enfant ajouté à la liste de classe. </a:t>
            </a:r>
          </a:p>
          <a:p>
            <a:endParaRPr lang="en-CA" sz="750" dirty="0">
              <a:latin typeface="+mj-lt"/>
            </a:endParaRPr>
          </a:p>
          <a:p>
            <a:r>
              <a:rPr lang="fr-FR" sz="1950" dirty="0">
                <a:latin typeface="+mj-lt"/>
              </a:rPr>
              <a:t>Vous devrez par contre ajouter le numéro d’identification local</a:t>
            </a:r>
          </a:p>
          <a:p>
            <a:r>
              <a:rPr lang="fr-CA" sz="2000" dirty="0">
                <a:latin typeface="+mj-lt"/>
              </a:rPr>
              <a:t>Veuillez vous assurer d’ajouter toute l’information nécessaire dans la section des </a:t>
            </a:r>
            <a:r>
              <a:rPr lang="fr-CA" sz="2000" b="1" dirty="0">
                <a:latin typeface="+mj-lt"/>
              </a:rPr>
              <a:t>Données personnelles de l’enfant</a:t>
            </a:r>
            <a:r>
              <a:rPr lang="fr-CA" sz="2000" dirty="0">
                <a:latin typeface="+mj-lt"/>
              </a:rPr>
              <a:t>. </a:t>
            </a:r>
          </a:p>
          <a:p>
            <a:r>
              <a:rPr lang="fr-CA" sz="2000" dirty="0">
                <a:latin typeface="+mj-lt"/>
              </a:rPr>
              <a:t>Appuyez sur « Enregistrez ».</a:t>
            </a:r>
            <a:endParaRPr lang="en-CA" sz="1950" dirty="0">
              <a:latin typeface="+mj-lt"/>
            </a:endParaRPr>
          </a:p>
        </p:txBody>
      </p:sp>
      <p:sp>
        <p:nvSpPr>
          <p:cNvPr id="7" name="Right Arrow 5">
            <a:extLst>
              <a:ext uri="{FF2B5EF4-FFF2-40B4-BE49-F238E27FC236}">
                <a16:creationId xmlns:a16="http://schemas.microsoft.com/office/drawing/2014/main" id="{0BDF63D6-DA63-A733-B3F3-20804D452E6C}"/>
              </a:ext>
            </a:extLst>
          </p:cNvPr>
          <p:cNvSpPr/>
          <p:nvPr/>
        </p:nvSpPr>
        <p:spPr>
          <a:xfrm>
            <a:off x="1404204" y="2996952"/>
            <a:ext cx="378042" cy="216024"/>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dirty="0"/>
          </a:p>
        </p:txBody>
      </p:sp>
      <p:sp>
        <p:nvSpPr>
          <p:cNvPr id="8" name="Right Arrow 5">
            <a:extLst>
              <a:ext uri="{FF2B5EF4-FFF2-40B4-BE49-F238E27FC236}">
                <a16:creationId xmlns:a16="http://schemas.microsoft.com/office/drawing/2014/main" id="{60BE3009-EF4C-7F4A-1767-321E454AFCF4}"/>
              </a:ext>
            </a:extLst>
          </p:cNvPr>
          <p:cNvSpPr/>
          <p:nvPr/>
        </p:nvSpPr>
        <p:spPr>
          <a:xfrm>
            <a:off x="1397478" y="3575879"/>
            <a:ext cx="378042" cy="216024"/>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dirty="0"/>
          </a:p>
        </p:txBody>
      </p:sp>
      <p:sp>
        <p:nvSpPr>
          <p:cNvPr id="9" name="Right Arrow 5">
            <a:extLst>
              <a:ext uri="{FF2B5EF4-FFF2-40B4-BE49-F238E27FC236}">
                <a16:creationId xmlns:a16="http://schemas.microsoft.com/office/drawing/2014/main" id="{DA8051B5-06D5-6286-FE17-715FF5193C77}"/>
              </a:ext>
            </a:extLst>
          </p:cNvPr>
          <p:cNvSpPr/>
          <p:nvPr/>
        </p:nvSpPr>
        <p:spPr>
          <a:xfrm>
            <a:off x="1392677" y="4077072"/>
            <a:ext cx="378042" cy="216024"/>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dirty="0"/>
          </a:p>
        </p:txBody>
      </p:sp>
      <p:sp>
        <p:nvSpPr>
          <p:cNvPr id="10" name="Right Arrow 5">
            <a:extLst>
              <a:ext uri="{FF2B5EF4-FFF2-40B4-BE49-F238E27FC236}">
                <a16:creationId xmlns:a16="http://schemas.microsoft.com/office/drawing/2014/main" id="{C1E35020-5A90-9F85-A3B9-93087F40BF79}"/>
              </a:ext>
            </a:extLst>
          </p:cNvPr>
          <p:cNvSpPr/>
          <p:nvPr/>
        </p:nvSpPr>
        <p:spPr>
          <a:xfrm>
            <a:off x="1404204" y="4517709"/>
            <a:ext cx="378042" cy="216024"/>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dirty="0"/>
          </a:p>
        </p:txBody>
      </p:sp>
    </p:spTree>
    <p:extLst>
      <p:ext uri="{BB962C8B-B14F-4D97-AF65-F5344CB8AC3E}">
        <p14:creationId xmlns:p14="http://schemas.microsoft.com/office/powerpoint/2010/main" val="179137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981200" y="1484784"/>
            <a:ext cx="8229600" cy="5256584"/>
          </a:xfrm>
        </p:spPr>
        <p:txBody>
          <a:bodyPr>
            <a:normAutofit/>
          </a:bodyPr>
          <a:lstStyle/>
          <a:p>
            <a:r>
              <a:rPr lang="fr-FR" sz="2600" dirty="0">
                <a:latin typeface="+mj-lt"/>
              </a:rPr>
              <a:t> Le système électronique ne   </a:t>
            </a:r>
            <a:r>
              <a:rPr lang="fr-FR" sz="2600" dirty="0" err="1">
                <a:latin typeface="+mj-lt"/>
              </a:rPr>
              <a:t>ne</a:t>
            </a:r>
            <a:r>
              <a:rPr lang="fr-FR" sz="2600" dirty="0">
                <a:latin typeface="+mj-lt"/>
              </a:rPr>
              <a:t> vous permet pas de supprimer un élève de votre liste de classe.</a:t>
            </a:r>
          </a:p>
          <a:p>
            <a:endParaRPr lang="fr-FR" sz="2600" dirty="0">
              <a:latin typeface="+mj-lt"/>
            </a:endParaRPr>
          </a:p>
          <a:p>
            <a:r>
              <a:rPr lang="fr-FR" sz="2600">
                <a:latin typeface="+mj-lt"/>
              </a:rPr>
              <a:t>Si </a:t>
            </a:r>
            <a:r>
              <a:rPr lang="fr-FR" sz="2600" dirty="0">
                <a:latin typeface="+mj-lt"/>
              </a:rPr>
              <a:t>un enfant a déménagé, vous devrez sélectionner soit « a quitté la classe » ou « a quitté l’école » à la question situation de l’élève dans la section des données personnelles de l’enfant. </a:t>
            </a:r>
            <a:endParaRPr lang="fr-CA" sz="1000" dirty="0">
              <a:latin typeface="+mj-lt"/>
            </a:endParaRPr>
          </a:p>
          <a:p>
            <a:endParaRPr lang="en-CA" sz="2600" dirty="0">
              <a:latin typeface="+mj-lt"/>
            </a:endParaRPr>
          </a:p>
          <a:p>
            <a:endParaRPr lang="en-CA" sz="2600" dirty="0">
              <a:latin typeface="+mj-lt"/>
            </a:endParaRPr>
          </a:p>
          <a:p>
            <a:endParaRPr lang="en-CA" sz="2600" dirty="0">
              <a:latin typeface="+mj-lt"/>
            </a:endParaRPr>
          </a:p>
          <a:p>
            <a:endParaRPr lang="en-CA" sz="2600" dirty="0">
              <a:latin typeface="+mj-lt"/>
            </a:endParaRPr>
          </a:p>
          <a:p>
            <a:pPr marL="0" indent="0">
              <a:buNone/>
            </a:pPr>
            <a:endParaRPr lang="en-CA" sz="2600" dirty="0">
              <a:latin typeface="+mj-lt"/>
            </a:endParaRPr>
          </a:p>
        </p:txBody>
      </p:sp>
      <p:sp>
        <p:nvSpPr>
          <p:cNvPr id="2" name="Title 1"/>
          <p:cNvSpPr>
            <a:spLocks noGrp="1"/>
          </p:cNvSpPr>
          <p:nvPr>
            <p:ph type="title"/>
          </p:nvPr>
        </p:nvSpPr>
        <p:spPr/>
        <p:txBody>
          <a:bodyPr/>
          <a:lstStyle/>
          <a:p>
            <a:r>
              <a:rPr lang="fr-CA" dirty="0">
                <a:latin typeface="+mj-lt"/>
              </a:rPr>
              <a:t>Supprimer un élève </a:t>
            </a:r>
          </a:p>
        </p:txBody>
      </p:sp>
      <p:pic>
        <p:nvPicPr>
          <p:cNvPr id="8" name="Picture 2" descr="https://usedi.ucla.edu/images/EDI%20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07968" y="1484784"/>
            <a:ext cx="576064" cy="36531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8414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T:\Caroline\Children pictures\FreeGreatPicture.com-31018-children-and-cardboar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5481" y="1268760"/>
            <a:ext cx="5875299" cy="53842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fr-CA" dirty="0">
                <a:latin typeface="+mj-lt"/>
              </a:rPr>
              <a:t>Terminé?</a:t>
            </a:r>
          </a:p>
        </p:txBody>
      </p:sp>
      <p:sp>
        <p:nvSpPr>
          <p:cNvPr id="4" name="Content Placeholder 3"/>
          <p:cNvSpPr>
            <a:spLocks noGrp="1"/>
          </p:cNvSpPr>
          <p:nvPr>
            <p:ph sz="half" idx="1"/>
          </p:nvPr>
        </p:nvSpPr>
        <p:spPr>
          <a:xfrm>
            <a:off x="3647728" y="1484784"/>
            <a:ext cx="6912768" cy="1440160"/>
          </a:xfrm>
          <a:solidFill>
            <a:schemeClr val="bg1"/>
          </a:solidFill>
        </p:spPr>
        <p:txBody>
          <a:bodyPr>
            <a:normAutofit/>
          </a:bodyPr>
          <a:lstStyle/>
          <a:p>
            <a:pPr marL="0" indent="0">
              <a:buNone/>
            </a:pPr>
            <a:r>
              <a:rPr lang="fr-CA" sz="2300" dirty="0">
                <a:latin typeface="+mj-lt"/>
              </a:rPr>
              <a:t>N’oubliez pas de remplir le </a:t>
            </a:r>
            <a:r>
              <a:rPr lang="fr-CA" sz="2300" b="1" u="sng" dirty="0">
                <a:solidFill>
                  <a:srgbClr val="FF0000"/>
                </a:solidFill>
                <a:latin typeface="+mj-lt"/>
              </a:rPr>
              <a:t>Formulaire de participation de l’enseignant(e) </a:t>
            </a:r>
            <a:r>
              <a:rPr lang="fr-CA" sz="2300" dirty="0">
                <a:latin typeface="+mj-lt"/>
              </a:rPr>
              <a:t>(disponible sur votre page d’accueil sous Profil de l’</a:t>
            </a:r>
            <a:r>
              <a:rPr lang="fr-CA" sz="2300" dirty="0" err="1">
                <a:latin typeface="+mj-lt"/>
              </a:rPr>
              <a:t>enseignant.e</a:t>
            </a:r>
            <a:r>
              <a:rPr lang="fr-CA" sz="2300" dirty="0">
                <a:latin typeface="+mj-lt"/>
              </a:rPr>
              <a:t>)</a:t>
            </a:r>
          </a:p>
        </p:txBody>
      </p:sp>
      <p:sp>
        <p:nvSpPr>
          <p:cNvPr id="9" name="Right Arrow 8"/>
          <p:cNvSpPr/>
          <p:nvPr/>
        </p:nvSpPr>
        <p:spPr>
          <a:xfrm>
            <a:off x="4079777" y="4725144"/>
            <a:ext cx="142875" cy="4603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600">
              <a:solidFill>
                <a:srgbClr val="FFFFFF"/>
              </a:solidFill>
              <a:cs typeface="Arial" charset="0"/>
            </a:endParaRPr>
          </a:p>
        </p:txBody>
      </p:sp>
      <p:sp>
        <p:nvSpPr>
          <p:cNvPr id="10" name="Right Arrow 9"/>
          <p:cNvSpPr/>
          <p:nvPr/>
        </p:nvSpPr>
        <p:spPr>
          <a:xfrm>
            <a:off x="4080918" y="4869160"/>
            <a:ext cx="142875" cy="4603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600">
              <a:solidFill>
                <a:srgbClr val="FFFFFF"/>
              </a:solidFill>
              <a:cs typeface="Arial" charset="0"/>
            </a:endParaRPr>
          </a:p>
        </p:txBody>
      </p:sp>
      <p:pic>
        <p:nvPicPr>
          <p:cNvPr id="5" name="Picture 4">
            <a:extLst>
              <a:ext uri="{FF2B5EF4-FFF2-40B4-BE49-F238E27FC236}">
                <a16:creationId xmlns:a16="http://schemas.microsoft.com/office/drawing/2014/main" id="{78E05B22-38DE-ADCA-84D9-DE46DE11B896}"/>
              </a:ext>
            </a:extLst>
          </p:cNvPr>
          <p:cNvPicPr>
            <a:picLocks noChangeAspect="1"/>
          </p:cNvPicPr>
          <p:nvPr/>
        </p:nvPicPr>
        <p:blipFill>
          <a:blip r:embed="rId4"/>
          <a:stretch>
            <a:fillRect/>
          </a:stretch>
        </p:blipFill>
        <p:spPr>
          <a:xfrm>
            <a:off x="3647728" y="2728412"/>
            <a:ext cx="6980525" cy="3924640"/>
          </a:xfrm>
          <a:prstGeom prst="rect">
            <a:avLst/>
          </a:prstGeom>
        </p:spPr>
      </p:pic>
    </p:spTree>
    <p:extLst>
      <p:ext uri="{BB962C8B-B14F-4D97-AF65-F5344CB8AC3E}">
        <p14:creationId xmlns:p14="http://schemas.microsoft.com/office/powerpoint/2010/main" val="201413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T:\Caroline\Children pictures\FreeGreatPicture.com-30932-chil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3512" y="1128448"/>
            <a:ext cx="8352928" cy="690906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r>
              <a:rPr lang="fr-CA" dirty="0">
                <a:latin typeface="+mj-lt"/>
              </a:rPr>
              <a:t>Confidentialité</a:t>
            </a:r>
          </a:p>
        </p:txBody>
      </p:sp>
      <p:sp>
        <p:nvSpPr>
          <p:cNvPr id="6" name="Content Placeholder 5"/>
          <p:cNvSpPr>
            <a:spLocks noGrp="1"/>
          </p:cNvSpPr>
          <p:nvPr>
            <p:ph idx="1"/>
          </p:nvPr>
        </p:nvSpPr>
        <p:spPr>
          <a:xfrm>
            <a:off x="1981200" y="5085184"/>
            <a:ext cx="8229600" cy="1772816"/>
          </a:xfrm>
          <a:solidFill>
            <a:schemeClr val="bg1"/>
          </a:solidFill>
        </p:spPr>
        <p:txBody>
          <a:bodyPr>
            <a:normAutofit fontScale="92500"/>
          </a:bodyPr>
          <a:lstStyle/>
          <a:p>
            <a:pPr marL="0" indent="0" algn="ctr">
              <a:buNone/>
            </a:pPr>
            <a:r>
              <a:rPr lang="fr-CA" sz="2400" dirty="0">
                <a:latin typeface="+mj-lt"/>
              </a:rPr>
              <a:t>Toutes informations recueillies sont </a:t>
            </a:r>
            <a:r>
              <a:rPr lang="fr-CA" sz="2400" b="1" u="sng" dirty="0">
                <a:latin typeface="+mj-lt"/>
              </a:rPr>
              <a:t>complètement</a:t>
            </a:r>
            <a:r>
              <a:rPr lang="fr-CA" sz="2400" dirty="0">
                <a:latin typeface="+mj-lt"/>
              </a:rPr>
              <a:t> confidentielles &amp; sont utilisées pour des fins de recherche seulement</a:t>
            </a:r>
          </a:p>
          <a:p>
            <a:pPr marL="0" indent="0" algn="ctr">
              <a:buNone/>
            </a:pPr>
            <a:endParaRPr lang="fr-CA" sz="1000" dirty="0">
              <a:latin typeface="+mj-lt"/>
            </a:endParaRPr>
          </a:p>
          <a:p>
            <a:pPr marL="0" indent="0" algn="ctr">
              <a:buNone/>
            </a:pPr>
            <a:r>
              <a:rPr lang="fr-CA" sz="2400" i="1" dirty="0">
                <a:solidFill>
                  <a:srgbClr val="FF0000"/>
                </a:solidFill>
                <a:latin typeface="+mj-lt"/>
              </a:rPr>
              <a:t>En aucun temps </a:t>
            </a:r>
            <a:r>
              <a:rPr lang="fr-CA" sz="2400" i="1" dirty="0" err="1">
                <a:solidFill>
                  <a:srgbClr val="FF0000"/>
                </a:solidFill>
                <a:latin typeface="+mj-lt"/>
              </a:rPr>
              <a:t>un.e</a:t>
            </a:r>
            <a:r>
              <a:rPr lang="fr-CA" sz="2400" i="1" dirty="0">
                <a:solidFill>
                  <a:srgbClr val="FF0000"/>
                </a:solidFill>
                <a:latin typeface="+mj-lt"/>
              </a:rPr>
              <a:t> enfant ou </a:t>
            </a:r>
            <a:r>
              <a:rPr lang="fr-CA" sz="2400" i="1" dirty="0" err="1">
                <a:solidFill>
                  <a:srgbClr val="FF0000"/>
                </a:solidFill>
                <a:latin typeface="+mj-lt"/>
              </a:rPr>
              <a:t>un.e</a:t>
            </a:r>
            <a:r>
              <a:rPr lang="fr-CA" sz="2400" i="1" dirty="0">
                <a:solidFill>
                  <a:srgbClr val="FF0000"/>
                </a:solidFill>
                <a:latin typeface="+mj-lt"/>
              </a:rPr>
              <a:t> </a:t>
            </a:r>
            <a:r>
              <a:rPr lang="fr-CA" sz="2400" i="1" dirty="0" err="1">
                <a:solidFill>
                  <a:srgbClr val="FF0000"/>
                </a:solidFill>
                <a:latin typeface="+mj-lt"/>
              </a:rPr>
              <a:t>enseignant.e</a:t>
            </a:r>
            <a:r>
              <a:rPr lang="fr-CA" sz="2400" i="1" dirty="0">
                <a:solidFill>
                  <a:srgbClr val="FF0000"/>
                </a:solidFill>
                <a:latin typeface="+mj-lt"/>
              </a:rPr>
              <a:t> sera-t-il/elle </a:t>
            </a:r>
            <a:r>
              <a:rPr lang="fr-CA" sz="2400" i="1" dirty="0" err="1">
                <a:solidFill>
                  <a:srgbClr val="FF0000"/>
                </a:solidFill>
                <a:latin typeface="+mj-lt"/>
              </a:rPr>
              <a:t>identifié.e</a:t>
            </a:r>
            <a:r>
              <a:rPr lang="fr-CA" sz="2400" i="1" dirty="0">
                <a:solidFill>
                  <a:srgbClr val="FF0000"/>
                </a:solidFill>
                <a:latin typeface="+mj-lt"/>
              </a:rPr>
              <a:t> dans les rapports</a:t>
            </a:r>
          </a:p>
        </p:txBody>
      </p:sp>
    </p:spTree>
    <p:extLst>
      <p:ext uri="{BB962C8B-B14F-4D97-AF65-F5344CB8AC3E}">
        <p14:creationId xmlns:p14="http://schemas.microsoft.com/office/powerpoint/2010/main" val="1540803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a:latin typeface="+mj-lt"/>
              </a:rPr>
              <a:t>Ressources</a:t>
            </a:r>
            <a:r>
              <a:rPr lang="en-CA" dirty="0">
                <a:latin typeface="+mj-lt"/>
              </a:rPr>
              <a:t> </a:t>
            </a:r>
            <a:r>
              <a:rPr lang="en-CA" dirty="0" err="1">
                <a:latin typeface="+mj-lt"/>
              </a:rPr>
              <a:t>disponibles</a:t>
            </a:r>
            <a:endParaRPr lang="en-US" dirty="0">
              <a:latin typeface="+mj-lt"/>
            </a:endParaRPr>
          </a:p>
        </p:txBody>
      </p:sp>
      <p:pic>
        <p:nvPicPr>
          <p:cNvPr id="4" name="Content Placeholder 3"/>
          <p:cNvPicPr>
            <a:picLocks noGrp="1" noChangeAspect="1"/>
          </p:cNvPicPr>
          <p:nvPr>
            <p:ph idx="1"/>
          </p:nvPr>
        </p:nvPicPr>
        <p:blipFill rotWithShape="1">
          <a:blip r:embed="rId3"/>
          <a:srcRect t="13258"/>
          <a:stretch/>
        </p:blipFill>
        <p:spPr>
          <a:xfrm>
            <a:off x="914375" y="1556792"/>
            <a:ext cx="10363250" cy="4686344"/>
          </a:xfrm>
          <a:prstGeom prst="rect">
            <a:avLst/>
          </a:prstGeom>
        </p:spPr>
      </p:pic>
    </p:spTree>
    <p:extLst>
      <p:ext uri="{BB962C8B-B14F-4D97-AF65-F5344CB8AC3E}">
        <p14:creationId xmlns:p14="http://schemas.microsoft.com/office/powerpoint/2010/main" val="34880372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T:\Caroline\Children pictures\FreeGreatPicture.com-30895-cute-little-girl.jpg"/>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839417" y="0"/>
            <a:ext cx="10533327" cy="724542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2207568" y="2215406"/>
            <a:ext cx="4104456" cy="4525963"/>
          </a:xfrm>
        </p:spPr>
        <p:txBody>
          <a:bodyPr>
            <a:normAutofit/>
          </a:bodyPr>
          <a:lstStyle/>
          <a:p>
            <a:pPr marL="0" indent="0">
              <a:buNone/>
            </a:pPr>
            <a:r>
              <a:rPr lang="fr-CA" sz="2800" b="1" dirty="0">
                <a:solidFill>
                  <a:srgbClr val="FF0000"/>
                </a:solidFill>
                <a:latin typeface="+mj-lt"/>
              </a:rPr>
              <a:t>Si vous avez des questions, veuillez contacter votre         </a:t>
            </a:r>
            <a:br>
              <a:rPr lang="fr-CA" sz="2800" b="1" dirty="0">
                <a:solidFill>
                  <a:srgbClr val="FF0000"/>
                </a:solidFill>
                <a:latin typeface="+mj-lt"/>
              </a:rPr>
            </a:br>
            <a:r>
              <a:rPr lang="fr-CA" sz="2800" b="1" dirty="0">
                <a:solidFill>
                  <a:srgbClr val="FF0000"/>
                </a:solidFill>
                <a:latin typeface="+mj-lt"/>
              </a:rPr>
              <a:t>coordonnateur/</a:t>
            </a:r>
            <a:r>
              <a:rPr lang="fr-CA" sz="2800" b="1" dirty="0" err="1">
                <a:solidFill>
                  <a:srgbClr val="FF0000"/>
                </a:solidFill>
                <a:latin typeface="+mj-lt"/>
              </a:rPr>
              <a:t>trice</a:t>
            </a:r>
            <a:r>
              <a:rPr lang="fr-CA" sz="2800" b="1" dirty="0">
                <a:solidFill>
                  <a:srgbClr val="FF0000"/>
                </a:solidFill>
                <a:latin typeface="+mj-lt"/>
              </a:rPr>
              <a:t>        </a:t>
            </a:r>
            <a:r>
              <a:rPr lang="fr-CA" sz="2800" b="1" dirty="0" err="1">
                <a:solidFill>
                  <a:srgbClr val="FF0000"/>
                </a:solidFill>
                <a:latin typeface="+mj-lt"/>
              </a:rPr>
              <a:t>local.e</a:t>
            </a:r>
            <a:r>
              <a:rPr lang="fr-CA" sz="2800" b="1" dirty="0">
                <a:solidFill>
                  <a:srgbClr val="FF0000"/>
                </a:solidFill>
                <a:latin typeface="+mj-lt"/>
              </a:rPr>
              <a:t> ou l’Offord Centre for Child </a:t>
            </a:r>
            <a:r>
              <a:rPr lang="fr-CA" sz="2800" b="1" dirty="0" err="1">
                <a:solidFill>
                  <a:srgbClr val="FF0000"/>
                </a:solidFill>
                <a:latin typeface="+mj-lt"/>
              </a:rPr>
              <a:t>Studies</a:t>
            </a:r>
            <a:r>
              <a:rPr lang="fr-CA" sz="2800" b="1" dirty="0">
                <a:solidFill>
                  <a:srgbClr val="FF0000"/>
                </a:solidFill>
                <a:latin typeface="+mj-lt"/>
              </a:rPr>
              <a:t> à :</a:t>
            </a:r>
            <a:br>
              <a:rPr lang="fr-CA" sz="2800" b="1" dirty="0">
                <a:solidFill>
                  <a:srgbClr val="FF0000"/>
                </a:solidFill>
                <a:latin typeface="+mj-lt"/>
              </a:rPr>
            </a:br>
            <a:br>
              <a:rPr lang="fr-CA" sz="1000" b="1" dirty="0">
                <a:solidFill>
                  <a:srgbClr val="FF0000"/>
                </a:solidFill>
                <a:latin typeface="+mj-lt"/>
              </a:rPr>
            </a:br>
            <a:r>
              <a:rPr lang="en-CA" sz="2800" dirty="0">
                <a:latin typeface="+mj-lt"/>
                <a:hlinkClick r:id="rId5"/>
              </a:rPr>
              <a:t>webmaster@e-edi.ca</a:t>
            </a:r>
            <a:r>
              <a:rPr lang="en-CA" sz="2800" dirty="0">
                <a:latin typeface="+mj-lt"/>
              </a:rPr>
              <a:t> </a:t>
            </a:r>
          </a:p>
          <a:p>
            <a:pPr marL="0" indent="0">
              <a:buNone/>
            </a:pPr>
            <a:r>
              <a:rPr lang="en-CA" sz="2800" dirty="0">
                <a:latin typeface="+mj-lt"/>
                <a:hlinkClick r:id="rId6"/>
              </a:rPr>
              <a:t>reidwc@mcmaster.ca</a:t>
            </a:r>
            <a:r>
              <a:rPr lang="en-CA" sz="2800" dirty="0">
                <a:latin typeface="+mj-lt"/>
              </a:rPr>
              <a:t> </a:t>
            </a:r>
          </a:p>
        </p:txBody>
      </p:sp>
    </p:spTree>
    <p:extLst>
      <p:ext uri="{BB962C8B-B14F-4D97-AF65-F5344CB8AC3E}">
        <p14:creationId xmlns:p14="http://schemas.microsoft.com/office/powerpoint/2010/main" val="99695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FR" dirty="0"/>
              <a:t>Les enfants &amp; leurs familles ne sont pas seuls</a:t>
            </a:r>
            <a:endParaRPr lang="en-US" dirty="0"/>
          </a:p>
        </p:txBody>
      </p:sp>
      <p:pic>
        <p:nvPicPr>
          <p:cNvPr id="2" name="Picture 1">
            <a:extLst>
              <a:ext uri="{FF2B5EF4-FFF2-40B4-BE49-F238E27FC236}">
                <a16:creationId xmlns:a16="http://schemas.microsoft.com/office/drawing/2014/main" id="{12E0E1A6-1877-F2BD-F196-4E9828ACC2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0124" y="1501348"/>
            <a:ext cx="5568567" cy="5184148"/>
          </a:xfrm>
          <a:prstGeom prst="rect">
            <a:avLst/>
          </a:prstGeom>
        </p:spPr>
      </p:pic>
    </p:spTree>
    <p:extLst>
      <p:ext uri="{BB962C8B-B14F-4D97-AF65-F5344CB8AC3E}">
        <p14:creationId xmlns:p14="http://schemas.microsoft.com/office/powerpoint/2010/main" val="14982975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T:\Caroline\Children pictures\FreeGreatPicture.com-32074-chil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7488" y="-43752"/>
            <a:ext cx="10342852" cy="68853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79576" y="4581128"/>
            <a:ext cx="5760640" cy="1143000"/>
          </a:xfrm>
          <a:noFill/>
          <a:ln>
            <a:noFill/>
          </a:ln>
        </p:spPr>
        <p:txBody>
          <a:bodyPr>
            <a:normAutofit fontScale="90000"/>
          </a:bodyPr>
          <a:lstStyle/>
          <a:p>
            <a:r>
              <a:rPr lang="fr-CA" b="1" dirty="0">
                <a:solidFill>
                  <a:schemeClr val="tx1"/>
                </a:solidFill>
                <a:latin typeface="+mj-lt"/>
              </a:rPr>
              <a:t>Merci et bonne chance !</a:t>
            </a:r>
          </a:p>
        </p:txBody>
      </p:sp>
    </p:spTree>
    <p:extLst>
      <p:ext uri="{BB962C8B-B14F-4D97-AF65-F5344CB8AC3E}">
        <p14:creationId xmlns:p14="http://schemas.microsoft.com/office/powerpoint/2010/main" val="3576594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blipFill dpi="0" rotWithShape="1">
            <a:blip r:embed="rId3">
              <a:alphaModFix/>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CA" dirty="0">
              <a:solidFill>
                <a:prstClr val="white"/>
              </a:solidFill>
              <a:latin typeface="Calibri"/>
            </a:endParaRPr>
          </a:p>
        </p:txBody>
      </p:sp>
      <p:sp>
        <p:nvSpPr>
          <p:cNvPr id="132097" name="Rectangle 3"/>
          <p:cNvSpPr>
            <a:spLocks noGrp="1" noChangeArrowheads="1"/>
          </p:cNvSpPr>
          <p:nvPr>
            <p:ph type="body" idx="4294967295"/>
          </p:nvPr>
        </p:nvSpPr>
        <p:spPr>
          <a:xfrm>
            <a:off x="2015068" y="3243620"/>
            <a:ext cx="8262938" cy="2344737"/>
          </a:xfrm>
          <a:solidFill>
            <a:schemeClr val="bg2">
              <a:alpha val="69000"/>
            </a:schemeClr>
          </a:solidFill>
        </p:spPr>
        <p:txBody>
          <a:bodyPr>
            <a:normAutofit fontScale="92500"/>
          </a:bodyPr>
          <a:lstStyle/>
          <a:p>
            <a:pPr marL="0" indent="0" algn="ctr">
              <a:spcAft>
                <a:spcPts val="1200"/>
              </a:spcAft>
              <a:buNone/>
            </a:pPr>
            <a:r>
              <a:rPr lang="fr-FR" altLang="en-US" sz="3600" dirty="0"/>
              <a:t>Un effort apporté dans les 1ères années, lorsque les systèmes neuronaux sont les plus malléables et sensibles aux changements, peut avoir un grand impact positif à long-terme</a:t>
            </a:r>
          </a:p>
          <a:p>
            <a:pPr marL="0" indent="0" algn="ctr">
              <a:lnSpc>
                <a:spcPct val="80000"/>
              </a:lnSpc>
              <a:spcAft>
                <a:spcPts val="1200"/>
              </a:spcAft>
              <a:buNone/>
            </a:pPr>
            <a:endParaRPr lang="en-US" altLang="en-US" sz="3600" dirty="0">
              <a:solidFill>
                <a:schemeClr val="bg1"/>
              </a:solidFill>
            </a:endParaRPr>
          </a:p>
        </p:txBody>
      </p:sp>
    </p:spTree>
    <p:extLst>
      <p:ext uri="{BB962C8B-B14F-4D97-AF65-F5344CB8AC3E}">
        <p14:creationId xmlns:p14="http://schemas.microsoft.com/office/powerpoint/2010/main" val="997809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extLst>
              <p:ext uri="{D42A27DB-BD31-4B8C-83A1-F6EECF244321}">
                <p14:modId xmlns:p14="http://schemas.microsoft.com/office/powerpoint/2010/main" val="1069700102"/>
              </p:ext>
            </p:extLst>
          </p:nvPr>
        </p:nvGraphicFramePr>
        <p:xfrm>
          <a:off x="2212032" y="1487760"/>
          <a:ext cx="77724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p:cNvSpPr txBox="1">
            <a:spLocks noGrp="1"/>
          </p:cNvSpPr>
          <p:nvPr>
            <p:ph type="title"/>
          </p:nvPr>
        </p:nvSpPr>
        <p:spPr>
          <a:xfrm>
            <a:off x="407368" y="277813"/>
            <a:ext cx="11521280" cy="1143000"/>
          </a:xfrm>
          <a:prstGeom prst="rect">
            <a:avLst/>
          </a:prstGeom>
          <a:solidFill>
            <a:srgbClr val="1F497D">
              <a:lumMod val="75000"/>
            </a:srgbClr>
          </a:solidFill>
          <a:ln>
            <a:solidFill>
              <a:srgbClr val="1F497D">
                <a:lumMod val="75000"/>
              </a:srgbClr>
            </a:solidFill>
          </a:ln>
        </p:spPr>
        <p:txBody>
          <a:bodyPr vert="horz" wrap="square" lIns="91440" tIns="45720" rIns="91440" bIns="45720" numCol="1" rtlCol="0" anchor="ctr" anchorCtr="0" compatLnSpc="1">
            <a:prstTxWarp prst="textNoShape">
              <a:avLst/>
            </a:prstTxWarp>
            <a:normAutofit/>
          </a:bodyPr>
          <a:lstStyle>
            <a:lvl1pPr algn="ctr" defTabSz="914400" rtl="0" eaLnBrk="1" latinLnBrk="0" hangingPunct="1">
              <a:spcBef>
                <a:spcPct val="0"/>
              </a:spcBef>
              <a:buNone/>
              <a:defRPr sz="4400" b="0" kern="1200" baseline="0">
                <a:solidFill>
                  <a:schemeClr val="bg1"/>
                </a:solidFill>
                <a:latin typeface="Times New Roman" pitchFamily="18" charset="0"/>
                <a:ea typeface="+mj-ea"/>
                <a:cs typeface="+mj-cs"/>
              </a:defRPr>
            </a:lvl1pPr>
          </a:lstStyle>
          <a:p>
            <a:pPr fontAlgn="auto">
              <a:spcAft>
                <a:spcPts val="0"/>
              </a:spcAft>
              <a:defRPr/>
            </a:pPr>
            <a:r>
              <a:rPr lang="en-CA" dirty="0" err="1">
                <a:solidFill>
                  <a:sysClr val="window" lastClr="FFFFFF"/>
                </a:solidFill>
                <a:latin typeface="+mj-lt"/>
              </a:rPr>
              <a:t>Pourquoi</a:t>
            </a:r>
            <a:r>
              <a:rPr lang="en-CA" dirty="0">
                <a:solidFill>
                  <a:sysClr val="window" lastClr="FFFFFF"/>
                </a:solidFill>
                <a:latin typeface="+mj-lt"/>
              </a:rPr>
              <a:t> </a:t>
            </a:r>
            <a:r>
              <a:rPr lang="en-CA" dirty="0" err="1">
                <a:solidFill>
                  <a:sysClr val="window" lastClr="FFFFFF"/>
                </a:solidFill>
                <a:latin typeface="+mj-lt"/>
              </a:rPr>
              <a:t>mesurer</a:t>
            </a:r>
            <a:r>
              <a:rPr lang="en-CA" dirty="0">
                <a:solidFill>
                  <a:sysClr val="window" lastClr="FFFFFF"/>
                </a:solidFill>
                <a:latin typeface="+mj-lt"/>
              </a:rPr>
              <a:t>?</a:t>
            </a:r>
          </a:p>
        </p:txBody>
      </p:sp>
    </p:spTree>
    <p:extLst>
      <p:ext uri="{BB962C8B-B14F-4D97-AF65-F5344CB8AC3E}">
        <p14:creationId xmlns:p14="http://schemas.microsoft.com/office/powerpoint/2010/main" val="2488016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6.5|1.9|2.7|4.9|3.3"/>
</p:tagLst>
</file>

<file path=ppt/tags/tag2.xml><?xml version="1.0" encoding="utf-8"?>
<p:tagLst xmlns:a="http://schemas.openxmlformats.org/drawingml/2006/main" xmlns:r="http://schemas.openxmlformats.org/officeDocument/2006/relationships" xmlns:p="http://schemas.openxmlformats.org/presentationml/2006/main">
  <p:tag name="TIMING" val="|15.9|15.1"/>
</p:tagLst>
</file>

<file path=ppt/tags/tag3.xml><?xml version="1.0" encoding="utf-8"?>
<p:tagLst xmlns:a="http://schemas.openxmlformats.org/drawingml/2006/main" xmlns:r="http://schemas.openxmlformats.org/officeDocument/2006/relationships" xmlns:p="http://schemas.openxmlformats.org/presentationml/2006/main">
  <p:tag name="TIMING" val="|14.4|20.5|11.1|21.3|17.7|23.8"/>
</p:tagLst>
</file>

<file path=ppt/tags/tag4.xml><?xml version="1.0" encoding="utf-8"?>
<p:tagLst xmlns:a="http://schemas.openxmlformats.org/drawingml/2006/main" xmlns:r="http://schemas.openxmlformats.org/officeDocument/2006/relationships" xmlns:p="http://schemas.openxmlformats.org/presentationml/2006/main">
  <p:tag name="TIMING" val="|14.1"/>
</p:tagLst>
</file>

<file path=ppt/tags/tag5.xml><?xml version="1.0" encoding="utf-8"?>
<p:tagLst xmlns:a="http://schemas.openxmlformats.org/drawingml/2006/main" xmlns:r="http://schemas.openxmlformats.org/officeDocument/2006/relationships" xmlns:p="http://schemas.openxmlformats.org/presentationml/2006/main">
  <p:tag name="TIMING" val="|8.5|7"/>
</p:tagLst>
</file>

<file path=ppt/tags/tag6.xml><?xml version="1.0" encoding="utf-8"?>
<p:tagLst xmlns:a="http://schemas.openxmlformats.org/drawingml/2006/main" xmlns:r="http://schemas.openxmlformats.org/officeDocument/2006/relationships" xmlns:p="http://schemas.openxmlformats.org/presentationml/2006/main">
  <p:tag name="TIMING" val="|8.7"/>
</p:tagLst>
</file>

<file path=ppt/tags/tag7.xml><?xml version="1.0" encoding="utf-8"?>
<p:tagLst xmlns:a="http://schemas.openxmlformats.org/drawingml/2006/main" xmlns:r="http://schemas.openxmlformats.org/officeDocument/2006/relationships" xmlns:p="http://schemas.openxmlformats.org/presentationml/2006/main">
  <p:tag name="TIMING" val="|7.2|6|12.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dministrative Issues.Cindy">
  <a:themeElements>
    <a:clrScheme name="Administrative Issues.Cindy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fontScheme name="Administrative Issues.Cind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Administrative Issues.Cindy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Administrative Issues.Cindy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Administrative Issues.Cindy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Administrative Issues.Cindy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Administrative Issues.Cindy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Administrative Issues.Cindy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Administrative Issues.Cindy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Administrative Issues.Cindy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Administrative Issues.Cindy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Comic Sans MS"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Comic Sans MS" pitchFamily="-107"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New theme March 201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14940</TotalTime>
  <Words>7101</Words>
  <Application>Microsoft Office PowerPoint</Application>
  <PresentationFormat>Widescreen</PresentationFormat>
  <Paragraphs>522</Paragraphs>
  <Slides>70</Slides>
  <Notes>70</Notes>
  <HiddenSlides>1</HiddenSlides>
  <MMClips>2</MMClips>
  <ScaleCrop>false</ScaleCrop>
  <HeadingPairs>
    <vt:vector size="6" baseType="variant">
      <vt:variant>
        <vt:lpstr>Fonts Used</vt:lpstr>
      </vt:variant>
      <vt:variant>
        <vt:i4>11</vt:i4>
      </vt:variant>
      <vt:variant>
        <vt:lpstr>Theme</vt:lpstr>
      </vt:variant>
      <vt:variant>
        <vt:i4>9</vt:i4>
      </vt:variant>
      <vt:variant>
        <vt:lpstr>Slide Titles</vt:lpstr>
      </vt:variant>
      <vt:variant>
        <vt:i4>70</vt:i4>
      </vt:variant>
    </vt:vector>
  </HeadingPairs>
  <TitlesOfParts>
    <vt:vector size="90" baseType="lpstr">
      <vt:lpstr>Arial</vt:lpstr>
      <vt:lpstr>AvantGarde</vt:lpstr>
      <vt:lpstr>Calibri</vt:lpstr>
      <vt:lpstr>Calibri Light</vt:lpstr>
      <vt:lpstr>Cambria</vt:lpstr>
      <vt:lpstr>Century Schoolbook</vt:lpstr>
      <vt:lpstr>Comic Sans MS</vt:lpstr>
      <vt:lpstr>Gill Sans MT</vt:lpstr>
      <vt:lpstr>Times New Roman</vt:lpstr>
      <vt:lpstr>Trebuchet MS</vt:lpstr>
      <vt:lpstr>Wingdings</vt:lpstr>
      <vt:lpstr>Office Theme</vt:lpstr>
      <vt:lpstr>Administrative Issues.Cindy</vt:lpstr>
      <vt:lpstr>Default Design</vt:lpstr>
      <vt:lpstr>5_Office Theme</vt:lpstr>
      <vt:lpstr>1_Office Theme</vt:lpstr>
      <vt:lpstr>3_Office Theme</vt:lpstr>
      <vt:lpstr>10_Office Theme</vt:lpstr>
      <vt:lpstr>New theme March 2016</vt:lpstr>
      <vt:lpstr>2_Office Theme</vt:lpstr>
      <vt:lpstr>Session de formation Nouvelle-Écosse 2023</vt:lpstr>
      <vt:lpstr>Présentation d’aujourd’hui</vt:lpstr>
      <vt:lpstr>Présentation d’aujourd’hui</vt:lpstr>
      <vt:lpstr>Les 1ères années sont importantes</vt:lpstr>
      <vt:lpstr>Les 1ères années sont importantes</vt:lpstr>
      <vt:lpstr>Le cerveau de l’enfant</vt:lpstr>
      <vt:lpstr>Les enfants &amp; leurs familles ne sont pas seuls</vt:lpstr>
      <vt:lpstr>PowerPoint Presentation</vt:lpstr>
      <vt:lpstr>Pourquoi mesurer?</vt:lpstr>
      <vt:lpstr>PowerPoint Presentation</vt:lpstr>
      <vt:lpstr>PowerPoint Presentation</vt:lpstr>
      <vt:lpstr>d’enfants à la maternelle au Canada sont vulnérables </vt:lpstr>
      <vt:lpstr>PowerPoint Presentation</vt:lpstr>
      <vt:lpstr>PowerPoint Presentation</vt:lpstr>
      <vt:lpstr>PowerPoint Presentation</vt:lpstr>
      <vt:lpstr>EDI in Canada</vt:lpstr>
      <vt:lpstr>PowerPoint Presentation</vt:lpstr>
      <vt:lpstr>Collectes de données de l’IMDPE au Nouvelle-Écosse</vt:lpstr>
      <vt:lpstr>Purpose of the EDI</vt:lpstr>
      <vt:lpstr>PowerPoint Presentation</vt:lpstr>
      <vt:lpstr>PowerPoint Presentation</vt:lpstr>
      <vt:lpstr>Santé physique &amp; bien-être</vt:lpstr>
      <vt:lpstr>PowerPoint Presentation</vt:lpstr>
      <vt:lpstr>PowerPoint Presentation</vt:lpstr>
      <vt:lpstr>PowerPoint Presentation</vt:lpstr>
      <vt:lpstr>PowerPoint Presentation</vt:lpstr>
      <vt:lpstr>PowerPoint Presentation</vt:lpstr>
      <vt:lpstr>Facteurs dont on peut influencer</vt:lpstr>
      <vt:lpstr>Ressources</vt:lpstr>
      <vt:lpstr>Mise en œuvre de l’IMDPE</vt:lpstr>
      <vt:lpstr>Préparatifs</vt:lpstr>
      <vt:lpstr>Guide &amp; manuel d’instructions</vt:lpstr>
      <vt:lpstr>Avant de commencer</vt:lpstr>
      <vt:lpstr>Conseil no 1</vt:lpstr>
      <vt:lpstr>Échéancier</vt:lpstr>
      <vt:lpstr>Temps d’achèvement</vt:lpstr>
      <vt:lpstr>Instructions générales</vt:lpstr>
      <vt:lpstr>Instructions générales</vt:lpstr>
      <vt:lpstr>Conseil no 2</vt:lpstr>
      <vt:lpstr>Conseil no 3</vt:lpstr>
      <vt:lpstr>Conseil no 4</vt:lpstr>
      <vt:lpstr>PowerPoint Presentation</vt:lpstr>
      <vt:lpstr>Comment accéder l’      en ligne</vt:lpstr>
      <vt:lpstr>Pour vous connecter</vt:lpstr>
      <vt:lpstr>Tableau de bord de l’enseignant.e</vt:lpstr>
      <vt:lpstr>Questionnaires de l’IMDPE</vt:lpstr>
      <vt:lpstr>Liste(s) de classe</vt:lpstr>
      <vt:lpstr>1ère étape : Identifiez l’enfant</vt:lpstr>
      <vt:lpstr>Comment accéder au questionnaire</vt:lpstr>
      <vt:lpstr>Données personnelles</vt:lpstr>
      <vt:lpstr>Information manquante ou inexacte</vt:lpstr>
      <vt:lpstr>Sections A-E du questionnaire</vt:lpstr>
      <vt:lpstr>Sections A-E du questionnaire</vt:lpstr>
      <vt:lpstr>Section D</vt:lpstr>
      <vt:lpstr>Section E</vt:lpstr>
      <vt:lpstr>Terminer et vérifier</vt:lpstr>
      <vt:lpstr>Verrouiller un questionnaire</vt:lpstr>
      <vt:lpstr>Conseil no 5</vt:lpstr>
      <vt:lpstr>Conseil no 6</vt:lpstr>
      <vt:lpstr>PowerPoint Presentation</vt:lpstr>
      <vt:lpstr>Besoins particuliers connus</vt:lpstr>
      <vt:lpstr>Situation de l’élève</vt:lpstr>
      <vt:lpstr>Ajouter un élève</vt:lpstr>
      <vt:lpstr>Ajouter un élève</vt:lpstr>
      <vt:lpstr>Supprimer un élève </vt:lpstr>
      <vt:lpstr>Terminé?</vt:lpstr>
      <vt:lpstr>Confidentialité</vt:lpstr>
      <vt:lpstr>Ressources disponibles</vt:lpstr>
      <vt:lpstr>PowerPoint Presentation</vt:lpstr>
      <vt:lpstr>Merci et bonne chance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 Reid-Westoby</dc:creator>
  <cp:lastModifiedBy>Patricia Raso</cp:lastModifiedBy>
  <cp:revision>560</cp:revision>
  <cp:lastPrinted>2019-01-22T21:42:19Z</cp:lastPrinted>
  <dcterms:created xsi:type="dcterms:W3CDTF">2013-04-10T19:31:13Z</dcterms:created>
  <dcterms:modified xsi:type="dcterms:W3CDTF">2023-01-30T16:14:45Z</dcterms:modified>
</cp:coreProperties>
</file>